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6" r:id="rId1"/>
  </p:sldMasterIdLst>
  <p:notesMasterIdLst>
    <p:notesMasterId r:id="rId8"/>
  </p:notesMasterIdLst>
  <p:handoutMasterIdLst>
    <p:handoutMasterId r:id="rId9"/>
  </p:handoutMasterIdLst>
  <p:sldIdLst>
    <p:sldId id="2077" r:id="rId2"/>
    <p:sldId id="1821" r:id="rId3"/>
    <p:sldId id="2090" r:id="rId4"/>
    <p:sldId id="2089" r:id="rId5"/>
    <p:sldId id="1831" r:id="rId6"/>
    <p:sldId id="2091" r:id="rId7"/>
  </p:sldIdLst>
  <p:sldSz cx="12192000" cy="6858000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8989"/>
    <a:srgbClr val="CCFF99"/>
    <a:srgbClr val="FFFFCC"/>
    <a:srgbClr val="0000CC"/>
    <a:srgbClr val="FF6699"/>
    <a:srgbClr val="009900"/>
    <a:srgbClr val="FFCC00"/>
    <a:srgbClr val="0033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075" autoAdjust="0"/>
  </p:normalViewPr>
  <p:slideViewPr>
    <p:cSldViewPr>
      <p:cViewPr varScale="1">
        <p:scale>
          <a:sx n="75" d="100"/>
          <a:sy n="75" d="100"/>
        </p:scale>
        <p:origin x="994" y="31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41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BB84C-714F-445B-8A5C-61FAF2ACC12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3CBD75-53F8-4D1A-8A00-C35A297342FB}">
      <dgm:prSet phldrT="[Text]" custT="1"/>
      <dgm:spPr>
        <a:solidFill>
          <a:srgbClr val="286053"/>
        </a:solidFill>
      </dgm:spPr>
      <dgm:t>
        <a:bodyPr/>
        <a:lstStyle/>
        <a:p>
          <a:r>
            <a:rPr lang="en-HK" sz="20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Airstar</a:t>
          </a:r>
          <a:r>
            <a:rPr lang="en-HK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Bank </a:t>
          </a:r>
        </a:p>
      </dgm:t>
    </dgm:pt>
    <dgm:pt modelId="{183C9F7C-0F87-4936-91E1-18D8130B1EB8}" type="parTrans" cxnId="{F5E5A31E-6720-4639-B27E-E84793532931}">
      <dgm:prSet/>
      <dgm:spPr/>
      <dgm:t>
        <a:bodyPr/>
        <a:lstStyle/>
        <a:p>
          <a:endParaRPr lang="en-HK" sz="2000"/>
        </a:p>
      </dgm:t>
    </dgm:pt>
    <dgm:pt modelId="{A4950F1B-6793-4C54-AB82-61AFB9C5529C}" type="sibTrans" cxnId="{F5E5A31E-6720-4639-B27E-E84793532931}">
      <dgm:prSet/>
      <dgm:spPr/>
      <dgm:t>
        <a:bodyPr/>
        <a:lstStyle/>
        <a:p>
          <a:endParaRPr lang="en-HK" sz="2000"/>
        </a:p>
      </dgm:t>
    </dgm:pt>
    <dgm:pt modelId="{E97149D5-56DD-41ED-8275-83E5B0FB6A64}">
      <dgm:prSet phldrT="[Text]" custT="1"/>
      <dgm:spPr>
        <a:solidFill>
          <a:srgbClr val="000099"/>
        </a:solidFill>
      </dgm:spPr>
      <dgm:t>
        <a:bodyPr/>
        <a:lstStyle/>
        <a:p>
          <a:pPr>
            <a:buFontTx/>
            <a:buNone/>
          </a:pPr>
          <a:r>
            <a:rPr lang="en-HK" sz="140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</a:p>
      </dgm:t>
    </dgm:pt>
    <dgm:pt modelId="{ACFE45E8-374B-4C68-B106-AA62428DB19A}" type="parTrans" cxnId="{AE0316D1-A2E4-4731-8551-F90FEDFEBF44}">
      <dgm:prSet/>
      <dgm:spPr/>
      <dgm:t>
        <a:bodyPr/>
        <a:lstStyle/>
        <a:p>
          <a:endParaRPr lang="en-HK" sz="2000"/>
        </a:p>
      </dgm:t>
    </dgm:pt>
    <dgm:pt modelId="{87C4D9F5-93B6-4146-87C2-657394DB321D}" type="sibTrans" cxnId="{AE0316D1-A2E4-4731-8551-F90FEDFEBF44}">
      <dgm:prSet/>
      <dgm:spPr/>
      <dgm:t>
        <a:bodyPr/>
        <a:lstStyle/>
        <a:p>
          <a:endParaRPr lang="en-HK" sz="2000"/>
        </a:p>
      </dgm:t>
    </dgm:pt>
    <dgm:pt modelId="{048B9EFB-07F3-4E36-AB9F-DB7682D8CF5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Xiaomi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global IoT leader, and AMTD</a:t>
          </a:r>
          <a:endParaRPr lang="en-HK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80B50-5CA7-4C60-83D8-A1FFC8915F50}" type="parTrans" cxnId="{1C96B0AA-C015-43CC-9792-1ADBEB6BB41F}">
      <dgm:prSet/>
      <dgm:spPr/>
      <dgm:t>
        <a:bodyPr/>
        <a:lstStyle/>
        <a:p>
          <a:endParaRPr lang="en-HK" sz="2000"/>
        </a:p>
      </dgm:t>
    </dgm:pt>
    <dgm:pt modelId="{8DAF20C0-369E-4E14-8CFE-71AC89288F65}" type="sibTrans" cxnId="{1C96B0AA-C015-43CC-9792-1ADBEB6BB41F}">
      <dgm:prSet/>
      <dgm:spPr/>
      <dgm:t>
        <a:bodyPr/>
        <a:lstStyle/>
        <a:p>
          <a:endParaRPr lang="en-HK" sz="2000"/>
        </a:p>
      </dgm:t>
    </dgm:pt>
    <dgm:pt modelId="{DE5B295C-A7E1-4B96-9D0F-377F9CD42430}" type="pres">
      <dgm:prSet presAssocID="{3D5BB84C-714F-445B-8A5C-61FAF2ACC12D}" presName="Name0" presStyleCnt="0">
        <dgm:presLayoutVars>
          <dgm:dir/>
          <dgm:animLvl val="lvl"/>
          <dgm:resizeHandles val="exact"/>
        </dgm:presLayoutVars>
      </dgm:prSet>
      <dgm:spPr/>
    </dgm:pt>
    <dgm:pt modelId="{056F230C-3781-4DA9-A9DE-D73D48DC3758}" type="pres">
      <dgm:prSet presAssocID="{183CBD75-53F8-4D1A-8A00-C35A297342FB}" presName="parTxOnly" presStyleLbl="node1" presStyleIdx="0" presStyleCnt="3" custScaleX="244601" custScaleY="140470">
        <dgm:presLayoutVars>
          <dgm:chMax val="0"/>
          <dgm:chPref val="0"/>
          <dgm:bulletEnabled val="1"/>
        </dgm:presLayoutVars>
      </dgm:prSet>
      <dgm:spPr/>
    </dgm:pt>
    <dgm:pt modelId="{FAF4D431-AA60-4041-9A20-CA82AD87C8FB}" type="pres">
      <dgm:prSet presAssocID="{A4950F1B-6793-4C54-AB82-61AFB9C5529C}" presName="parTxOnlySpace" presStyleCnt="0"/>
      <dgm:spPr/>
    </dgm:pt>
    <dgm:pt modelId="{44F3F768-106E-4064-B473-389D37918295}" type="pres">
      <dgm:prSet presAssocID="{E97149D5-56DD-41ED-8275-83E5B0FB6A64}" presName="parTxOnly" presStyleLbl="node1" presStyleIdx="1" presStyleCnt="3" custScaleX="124348" custScaleY="140470">
        <dgm:presLayoutVars>
          <dgm:chMax val="0"/>
          <dgm:chPref val="0"/>
          <dgm:bulletEnabled val="1"/>
        </dgm:presLayoutVars>
      </dgm:prSet>
      <dgm:spPr/>
    </dgm:pt>
    <dgm:pt modelId="{C057E983-128B-4CD8-8655-537CC3CC7F61}" type="pres">
      <dgm:prSet presAssocID="{87C4D9F5-93B6-4146-87C2-657394DB321D}" presName="parTxOnlySpace" presStyleCnt="0"/>
      <dgm:spPr/>
    </dgm:pt>
    <dgm:pt modelId="{12030757-B553-4C0C-A8E5-F14B9A281A0B}" type="pres">
      <dgm:prSet presAssocID="{048B9EFB-07F3-4E36-AB9F-DB7682D8CF58}" presName="parTxOnly" presStyleLbl="node1" presStyleIdx="2" presStyleCnt="3" custScaleX="594503" custScaleY="140470">
        <dgm:presLayoutVars>
          <dgm:chMax val="0"/>
          <dgm:chPref val="0"/>
          <dgm:bulletEnabled val="1"/>
        </dgm:presLayoutVars>
      </dgm:prSet>
      <dgm:spPr/>
    </dgm:pt>
  </dgm:ptLst>
  <dgm:cxnLst>
    <dgm:cxn modelId="{F5E5A31E-6720-4639-B27E-E84793532931}" srcId="{3D5BB84C-714F-445B-8A5C-61FAF2ACC12D}" destId="{183CBD75-53F8-4D1A-8A00-C35A297342FB}" srcOrd="0" destOrd="0" parTransId="{183C9F7C-0F87-4936-91E1-18D8130B1EB8}" sibTransId="{A4950F1B-6793-4C54-AB82-61AFB9C5529C}"/>
    <dgm:cxn modelId="{54C9542A-88BA-48F2-B1A4-2FBD5C791E67}" type="presOf" srcId="{3D5BB84C-714F-445B-8A5C-61FAF2ACC12D}" destId="{DE5B295C-A7E1-4B96-9D0F-377F9CD42430}" srcOrd="0" destOrd="0" presId="urn:microsoft.com/office/officeart/2005/8/layout/chevron1"/>
    <dgm:cxn modelId="{933C3293-E441-4FE8-9733-C5FC78D4888B}" type="presOf" srcId="{183CBD75-53F8-4D1A-8A00-C35A297342FB}" destId="{056F230C-3781-4DA9-A9DE-D73D48DC3758}" srcOrd="0" destOrd="0" presId="urn:microsoft.com/office/officeart/2005/8/layout/chevron1"/>
    <dgm:cxn modelId="{88BD799A-84FB-4818-B6EB-0D697482B2FE}" type="presOf" srcId="{E97149D5-56DD-41ED-8275-83E5B0FB6A64}" destId="{44F3F768-106E-4064-B473-389D37918295}" srcOrd="0" destOrd="0" presId="urn:microsoft.com/office/officeart/2005/8/layout/chevron1"/>
    <dgm:cxn modelId="{1C96B0AA-C015-43CC-9792-1ADBEB6BB41F}" srcId="{3D5BB84C-714F-445B-8A5C-61FAF2ACC12D}" destId="{048B9EFB-07F3-4E36-AB9F-DB7682D8CF58}" srcOrd="2" destOrd="0" parTransId="{9EB80B50-5CA7-4C60-83D8-A1FFC8915F50}" sibTransId="{8DAF20C0-369E-4E14-8CFE-71AC89288F65}"/>
    <dgm:cxn modelId="{AE0316D1-A2E4-4731-8551-F90FEDFEBF44}" srcId="{3D5BB84C-714F-445B-8A5C-61FAF2ACC12D}" destId="{E97149D5-56DD-41ED-8275-83E5B0FB6A64}" srcOrd="1" destOrd="0" parTransId="{ACFE45E8-374B-4C68-B106-AA62428DB19A}" sibTransId="{87C4D9F5-93B6-4146-87C2-657394DB321D}"/>
    <dgm:cxn modelId="{FAEBC5F5-2CD8-4321-B15D-7775AA0B8FE2}" type="presOf" srcId="{048B9EFB-07F3-4E36-AB9F-DB7682D8CF58}" destId="{12030757-B553-4C0C-A8E5-F14B9A281A0B}" srcOrd="0" destOrd="0" presId="urn:microsoft.com/office/officeart/2005/8/layout/chevron1"/>
    <dgm:cxn modelId="{88E6DA4C-697B-49C5-BD6E-3F0CC8C086CD}" type="presParOf" srcId="{DE5B295C-A7E1-4B96-9D0F-377F9CD42430}" destId="{056F230C-3781-4DA9-A9DE-D73D48DC3758}" srcOrd="0" destOrd="0" presId="urn:microsoft.com/office/officeart/2005/8/layout/chevron1"/>
    <dgm:cxn modelId="{325947F3-BB4B-4FE5-8630-78BE5660FF24}" type="presParOf" srcId="{DE5B295C-A7E1-4B96-9D0F-377F9CD42430}" destId="{FAF4D431-AA60-4041-9A20-CA82AD87C8FB}" srcOrd="1" destOrd="0" presId="urn:microsoft.com/office/officeart/2005/8/layout/chevron1"/>
    <dgm:cxn modelId="{668C7BEA-D362-48DB-BD43-B55A184FDB09}" type="presParOf" srcId="{DE5B295C-A7E1-4B96-9D0F-377F9CD42430}" destId="{44F3F768-106E-4064-B473-389D37918295}" srcOrd="2" destOrd="0" presId="urn:microsoft.com/office/officeart/2005/8/layout/chevron1"/>
    <dgm:cxn modelId="{95BC7AED-253D-4E73-B9BC-D91049F6900F}" type="presParOf" srcId="{DE5B295C-A7E1-4B96-9D0F-377F9CD42430}" destId="{C057E983-128B-4CD8-8655-537CC3CC7F61}" srcOrd="3" destOrd="0" presId="urn:microsoft.com/office/officeart/2005/8/layout/chevron1"/>
    <dgm:cxn modelId="{7EEBE02F-0294-45EA-88FB-5CA5857927EB}" type="presParOf" srcId="{DE5B295C-A7E1-4B96-9D0F-377F9CD42430}" destId="{12030757-B553-4C0C-A8E5-F14B9A281A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BB84C-714F-445B-8A5C-61FAF2ACC12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3CBD75-53F8-4D1A-8A00-C35A297342FB}">
      <dgm:prSet phldrT="[Text]" custT="1"/>
      <dgm:spPr>
        <a:solidFill>
          <a:srgbClr val="286053"/>
        </a:solidFill>
      </dgm:spPr>
      <dgm:t>
        <a:bodyPr/>
        <a:lstStyle/>
        <a:p>
          <a:r>
            <a:rPr lang="en-HK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 Bank</a:t>
          </a:r>
        </a:p>
      </dgm:t>
    </dgm:pt>
    <dgm:pt modelId="{183C9F7C-0F87-4936-91E1-18D8130B1EB8}" type="parTrans" cxnId="{F5E5A31E-6720-4639-B27E-E84793532931}">
      <dgm:prSet/>
      <dgm:spPr/>
      <dgm:t>
        <a:bodyPr/>
        <a:lstStyle/>
        <a:p>
          <a:endParaRPr lang="en-HK" sz="2000"/>
        </a:p>
      </dgm:t>
    </dgm:pt>
    <dgm:pt modelId="{A4950F1B-6793-4C54-AB82-61AFB9C5529C}" type="sibTrans" cxnId="{F5E5A31E-6720-4639-B27E-E84793532931}">
      <dgm:prSet/>
      <dgm:spPr/>
      <dgm:t>
        <a:bodyPr/>
        <a:lstStyle/>
        <a:p>
          <a:endParaRPr lang="en-HK" sz="2000"/>
        </a:p>
      </dgm:t>
    </dgm:pt>
    <dgm:pt modelId="{E97149D5-56DD-41ED-8275-83E5B0FB6A64}">
      <dgm:prSet phldrT="[Text]" custT="1"/>
      <dgm:spPr>
        <a:solidFill>
          <a:srgbClr val="000099"/>
        </a:solidFill>
      </dgm:spPr>
      <dgm:t>
        <a:bodyPr/>
        <a:lstStyle/>
        <a:p>
          <a:pPr>
            <a:buFontTx/>
            <a:buNone/>
          </a:pPr>
          <a:r>
            <a:rPr lang="en-HK" sz="140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dirty="0">
            <a:solidFill>
              <a:schemeClr val="bg1"/>
            </a:solidFill>
          </a:endParaRPr>
        </a:p>
      </dgm:t>
    </dgm:pt>
    <dgm:pt modelId="{ACFE45E8-374B-4C68-B106-AA62428DB19A}" type="parTrans" cxnId="{AE0316D1-A2E4-4731-8551-F90FEDFEBF44}">
      <dgm:prSet/>
      <dgm:spPr/>
      <dgm:t>
        <a:bodyPr/>
        <a:lstStyle/>
        <a:p>
          <a:endParaRPr lang="en-HK" sz="2000"/>
        </a:p>
      </dgm:t>
    </dgm:pt>
    <dgm:pt modelId="{87C4D9F5-93B6-4146-87C2-657394DB321D}" type="sibTrans" cxnId="{AE0316D1-A2E4-4731-8551-F90FEDFEBF44}">
      <dgm:prSet/>
      <dgm:spPr/>
      <dgm:t>
        <a:bodyPr/>
        <a:lstStyle/>
        <a:p>
          <a:endParaRPr lang="en-HK" sz="2000"/>
        </a:p>
      </dgm:t>
    </dgm:pt>
    <dgm:pt modelId="{048B9EFB-07F3-4E36-AB9F-DB7682D8CF5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HK" sz="2000" b="1" dirty="0" err="1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AlipayHK</a:t>
          </a:r>
          <a:endParaRPr lang="en-HK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80B50-5CA7-4C60-83D8-A1FFC8915F50}" type="parTrans" cxnId="{1C96B0AA-C015-43CC-9792-1ADBEB6BB41F}">
      <dgm:prSet/>
      <dgm:spPr/>
      <dgm:t>
        <a:bodyPr/>
        <a:lstStyle/>
        <a:p>
          <a:endParaRPr lang="en-HK" sz="2000"/>
        </a:p>
      </dgm:t>
    </dgm:pt>
    <dgm:pt modelId="{8DAF20C0-369E-4E14-8CFE-71AC89288F65}" type="sibTrans" cxnId="{1C96B0AA-C015-43CC-9792-1ADBEB6BB41F}">
      <dgm:prSet/>
      <dgm:spPr/>
      <dgm:t>
        <a:bodyPr/>
        <a:lstStyle/>
        <a:p>
          <a:endParaRPr lang="en-HK" sz="2000"/>
        </a:p>
      </dgm:t>
    </dgm:pt>
    <dgm:pt modelId="{DE5B295C-A7E1-4B96-9D0F-377F9CD42430}" type="pres">
      <dgm:prSet presAssocID="{3D5BB84C-714F-445B-8A5C-61FAF2ACC12D}" presName="Name0" presStyleCnt="0">
        <dgm:presLayoutVars>
          <dgm:dir/>
          <dgm:animLvl val="lvl"/>
          <dgm:resizeHandles val="exact"/>
        </dgm:presLayoutVars>
      </dgm:prSet>
      <dgm:spPr/>
    </dgm:pt>
    <dgm:pt modelId="{056F230C-3781-4DA9-A9DE-D73D48DC3758}" type="pres">
      <dgm:prSet presAssocID="{183CBD75-53F8-4D1A-8A00-C35A297342FB}" presName="parTxOnly" presStyleLbl="node1" presStyleIdx="0" presStyleCnt="3" custScaleX="244601" custScaleY="140470">
        <dgm:presLayoutVars>
          <dgm:chMax val="0"/>
          <dgm:chPref val="0"/>
          <dgm:bulletEnabled val="1"/>
        </dgm:presLayoutVars>
      </dgm:prSet>
      <dgm:spPr/>
    </dgm:pt>
    <dgm:pt modelId="{FAF4D431-AA60-4041-9A20-CA82AD87C8FB}" type="pres">
      <dgm:prSet presAssocID="{A4950F1B-6793-4C54-AB82-61AFB9C5529C}" presName="parTxOnlySpace" presStyleCnt="0"/>
      <dgm:spPr/>
    </dgm:pt>
    <dgm:pt modelId="{44F3F768-106E-4064-B473-389D37918295}" type="pres">
      <dgm:prSet presAssocID="{E97149D5-56DD-41ED-8275-83E5B0FB6A64}" presName="parTxOnly" presStyleLbl="node1" presStyleIdx="1" presStyleCnt="3" custScaleX="124348" custScaleY="140470">
        <dgm:presLayoutVars>
          <dgm:chMax val="0"/>
          <dgm:chPref val="0"/>
          <dgm:bulletEnabled val="1"/>
        </dgm:presLayoutVars>
      </dgm:prSet>
      <dgm:spPr/>
    </dgm:pt>
    <dgm:pt modelId="{C057E983-128B-4CD8-8655-537CC3CC7F61}" type="pres">
      <dgm:prSet presAssocID="{87C4D9F5-93B6-4146-87C2-657394DB321D}" presName="parTxOnlySpace" presStyleCnt="0"/>
      <dgm:spPr/>
    </dgm:pt>
    <dgm:pt modelId="{12030757-B553-4C0C-A8E5-F14B9A281A0B}" type="pres">
      <dgm:prSet presAssocID="{048B9EFB-07F3-4E36-AB9F-DB7682D8CF58}" presName="parTxOnly" presStyleLbl="node1" presStyleIdx="2" presStyleCnt="3" custScaleX="594503" custScaleY="140470">
        <dgm:presLayoutVars>
          <dgm:chMax val="0"/>
          <dgm:chPref val="0"/>
          <dgm:bulletEnabled val="1"/>
        </dgm:presLayoutVars>
      </dgm:prSet>
      <dgm:spPr/>
    </dgm:pt>
  </dgm:ptLst>
  <dgm:cxnLst>
    <dgm:cxn modelId="{F5E5A31E-6720-4639-B27E-E84793532931}" srcId="{3D5BB84C-714F-445B-8A5C-61FAF2ACC12D}" destId="{183CBD75-53F8-4D1A-8A00-C35A297342FB}" srcOrd="0" destOrd="0" parTransId="{183C9F7C-0F87-4936-91E1-18D8130B1EB8}" sibTransId="{A4950F1B-6793-4C54-AB82-61AFB9C5529C}"/>
    <dgm:cxn modelId="{54C9542A-88BA-48F2-B1A4-2FBD5C791E67}" type="presOf" srcId="{3D5BB84C-714F-445B-8A5C-61FAF2ACC12D}" destId="{DE5B295C-A7E1-4B96-9D0F-377F9CD42430}" srcOrd="0" destOrd="0" presId="urn:microsoft.com/office/officeart/2005/8/layout/chevron1"/>
    <dgm:cxn modelId="{933C3293-E441-4FE8-9733-C5FC78D4888B}" type="presOf" srcId="{183CBD75-53F8-4D1A-8A00-C35A297342FB}" destId="{056F230C-3781-4DA9-A9DE-D73D48DC3758}" srcOrd="0" destOrd="0" presId="urn:microsoft.com/office/officeart/2005/8/layout/chevron1"/>
    <dgm:cxn modelId="{88BD799A-84FB-4818-B6EB-0D697482B2FE}" type="presOf" srcId="{E97149D5-56DD-41ED-8275-83E5B0FB6A64}" destId="{44F3F768-106E-4064-B473-389D37918295}" srcOrd="0" destOrd="0" presId="urn:microsoft.com/office/officeart/2005/8/layout/chevron1"/>
    <dgm:cxn modelId="{1C96B0AA-C015-43CC-9792-1ADBEB6BB41F}" srcId="{3D5BB84C-714F-445B-8A5C-61FAF2ACC12D}" destId="{048B9EFB-07F3-4E36-AB9F-DB7682D8CF58}" srcOrd="2" destOrd="0" parTransId="{9EB80B50-5CA7-4C60-83D8-A1FFC8915F50}" sibTransId="{8DAF20C0-369E-4E14-8CFE-71AC89288F65}"/>
    <dgm:cxn modelId="{AE0316D1-A2E4-4731-8551-F90FEDFEBF44}" srcId="{3D5BB84C-714F-445B-8A5C-61FAF2ACC12D}" destId="{E97149D5-56DD-41ED-8275-83E5B0FB6A64}" srcOrd="1" destOrd="0" parTransId="{ACFE45E8-374B-4C68-B106-AA62428DB19A}" sibTransId="{87C4D9F5-93B6-4146-87C2-657394DB321D}"/>
    <dgm:cxn modelId="{FAEBC5F5-2CD8-4321-B15D-7775AA0B8FE2}" type="presOf" srcId="{048B9EFB-07F3-4E36-AB9F-DB7682D8CF58}" destId="{12030757-B553-4C0C-A8E5-F14B9A281A0B}" srcOrd="0" destOrd="0" presId="urn:microsoft.com/office/officeart/2005/8/layout/chevron1"/>
    <dgm:cxn modelId="{88E6DA4C-697B-49C5-BD6E-3F0CC8C086CD}" type="presParOf" srcId="{DE5B295C-A7E1-4B96-9D0F-377F9CD42430}" destId="{056F230C-3781-4DA9-A9DE-D73D48DC3758}" srcOrd="0" destOrd="0" presId="urn:microsoft.com/office/officeart/2005/8/layout/chevron1"/>
    <dgm:cxn modelId="{325947F3-BB4B-4FE5-8630-78BE5660FF24}" type="presParOf" srcId="{DE5B295C-A7E1-4B96-9D0F-377F9CD42430}" destId="{FAF4D431-AA60-4041-9A20-CA82AD87C8FB}" srcOrd="1" destOrd="0" presId="urn:microsoft.com/office/officeart/2005/8/layout/chevron1"/>
    <dgm:cxn modelId="{668C7BEA-D362-48DB-BD43-B55A184FDB09}" type="presParOf" srcId="{DE5B295C-A7E1-4B96-9D0F-377F9CD42430}" destId="{44F3F768-106E-4064-B473-389D37918295}" srcOrd="2" destOrd="0" presId="urn:microsoft.com/office/officeart/2005/8/layout/chevron1"/>
    <dgm:cxn modelId="{95BC7AED-253D-4E73-B9BC-D91049F6900F}" type="presParOf" srcId="{DE5B295C-A7E1-4B96-9D0F-377F9CD42430}" destId="{C057E983-128B-4CD8-8655-537CC3CC7F61}" srcOrd="3" destOrd="0" presId="urn:microsoft.com/office/officeart/2005/8/layout/chevron1"/>
    <dgm:cxn modelId="{7EEBE02F-0294-45EA-88FB-5CA5857927EB}" type="presParOf" srcId="{DE5B295C-A7E1-4B96-9D0F-377F9CD42430}" destId="{12030757-B553-4C0C-A8E5-F14B9A281A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BB84C-714F-445B-8A5C-61FAF2ACC12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3CBD75-53F8-4D1A-8A00-C35A297342FB}">
      <dgm:prSet phldrT="[Text]" custT="1"/>
      <dgm:spPr>
        <a:solidFill>
          <a:srgbClr val="286053"/>
        </a:solidFill>
      </dgm:spPr>
      <dgm:t>
        <a:bodyPr/>
        <a:lstStyle/>
        <a:p>
          <a:r>
            <a:rPr lang="en-HK" sz="20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Livi</a:t>
          </a:r>
          <a:r>
            <a:rPr lang="en-HK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Bank </a:t>
          </a:r>
        </a:p>
      </dgm:t>
    </dgm:pt>
    <dgm:pt modelId="{183C9F7C-0F87-4936-91E1-18D8130B1EB8}" type="parTrans" cxnId="{F5E5A31E-6720-4639-B27E-E84793532931}">
      <dgm:prSet/>
      <dgm:spPr/>
      <dgm:t>
        <a:bodyPr/>
        <a:lstStyle/>
        <a:p>
          <a:endParaRPr lang="en-HK" sz="2000"/>
        </a:p>
      </dgm:t>
    </dgm:pt>
    <dgm:pt modelId="{A4950F1B-6793-4C54-AB82-61AFB9C5529C}" type="sibTrans" cxnId="{F5E5A31E-6720-4639-B27E-E84793532931}">
      <dgm:prSet/>
      <dgm:spPr/>
      <dgm:t>
        <a:bodyPr/>
        <a:lstStyle/>
        <a:p>
          <a:endParaRPr lang="en-HK" sz="2000"/>
        </a:p>
      </dgm:t>
    </dgm:pt>
    <dgm:pt modelId="{E97149D5-56DD-41ED-8275-83E5B0FB6A64}">
      <dgm:prSet phldrT="[Text]" custT="1"/>
      <dgm:spPr>
        <a:solidFill>
          <a:srgbClr val="000099"/>
        </a:solidFill>
      </dgm:spPr>
      <dgm:t>
        <a:bodyPr/>
        <a:lstStyle/>
        <a:p>
          <a:pPr>
            <a:buFontTx/>
            <a:buNone/>
          </a:pPr>
          <a:r>
            <a:rPr lang="en-HK" sz="140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dirty="0">
            <a:solidFill>
              <a:schemeClr val="bg1"/>
            </a:solidFill>
          </a:endParaRPr>
        </a:p>
      </dgm:t>
    </dgm:pt>
    <dgm:pt modelId="{ACFE45E8-374B-4C68-B106-AA62428DB19A}" type="parTrans" cxnId="{AE0316D1-A2E4-4731-8551-F90FEDFEBF44}">
      <dgm:prSet/>
      <dgm:spPr/>
      <dgm:t>
        <a:bodyPr/>
        <a:lstStyle/>
        <a:p>
          <a:endParaRPr lang="en-HK" sz="2000"/>
        </a:p>
      </dgm:t>
    </dgm:pt>
    <dgm:pt modelId="{87C4D9F5-93B6-4146-87C2-657394DB321D}" type="sibTrans" cxnId="{AE0316D1-A2E4-4731-8551-F90FEDFEBF44}">
      <dgm:prSet/>
      <dgm:spPr/>
      <dgm:t>
        <a:bodyPr/>
        <a:lstStyle/>
        <a:p>
          <a:endParaRPr lang="en-HK" sz="2000"/>
        </a:p>
      </dgm:t>
    </dgm:pt>
    <dgm:pt modelId="{048B9EFB-07F3-4E36-AB9F-DB7682D8CF5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HK" sz="20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BOCHK, </a:t>
          </a:r>
          <a:r>
            <a:rPr lang="en-HK" sz="2000" b="1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JD Digits ,and </a:t>
          </a:r>
          <a:r>
            <a:rPr lang="en-HK" sz="2000" b="1" dirty="0" err="1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Jardines</a:t>
          </a:r>
          <a:endParaRPr lang="en-HK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80B50-5CA7-4C60-83D8-A1FFC8915F50}" type="parTrans" cxnId="{1C96B0AA-C015-43CC-9792-1ADBEB6BB41F}">
      <dgm:prSet/>
      <dgm:spPr/>
      <dgm:t>
        <a:bodyPr/>
        <a:lstStyle/>
        <a:p>
          <a:endParaRPr lang="en-HK" sz="2000"/>
        </a:p>
      </dgm:t>
    </dgm:pt>
    <dgm:pt modelId="{8DAF20C0-369E-4E14-8CFE-71AC89288F65}" type="sibTrans" cxnId="{1C96B0AA-C015-43CC-9792-1ADBEB6BB41F}">
      <dgm:prSet/>
      <dgm:spPr/>
      <dgm:t>
        <a:bodyPr/>
        <a:lstStyle/>
        <a:p>
          <a:endParaRPr lang="en-HK" sz="2000"/>
        </a:p>
      </dgm:t>
    </dgm:pt>
    <dgm:pt modelId="{DE5B295C-A7E1-4B96-9D0F-377F9CD42430}" type="pres">
      <dgm:prSet presAssocID="{3D5BB84C-714F-445B-8A5C-61FAF2ACC12D}" presName="Name0" presStyleCnt="0">
        <dgm:presLayoutVars>
          <dgm:dir/>
          <dgm:animLvl val="lvl"/>
          <dgm:resizeHandles val="exact"/>
        </dgm:presLayoutVars>
      </dgm:prSet>
      <dgm:spPr/>
    </dgm:pt>
    <dgm:pt modelId="{056F230C-3781-4DA9-A9DE-D73D48DC3758}" type="pres">
      <dgm:prSet presAssocID="{183CBD75-53F8-4D1A-8A00-C35A297342FB}" presName="parTxOnly" presStyleLbl="node1" presStyleIdx="0" presStyleCnt="3" custScaleX="244601" custScaleY="140470">
        <dgm:presLayoutVars>
          <dgm:chMax val="0"/>
          <dgm:chPref val="0"/>
          <dgm:bulletEnabled val="1"/>
        </dgm:presLayoutVars>
      </dgm:prSet>
      <dgm:spPr/>
    </dgm:pt>
    <dgm:pt modelId="{FAF4D431-AA60-4041-9A20-CA82AD87C8FB}" type="pres">
      <dgm:prSet presAssocID="{A4950F1B-6793-4C54-AB82-61AFB9C5529C}" presName="parTxOnlySpace" presStyleCnt="0"/>
      <dgm:spPr/>
    </dgm:pt>
    <dgm:pt modelId="{44F3F768-106E-4064-B473-389D37918295}" type="pres">
      <dgm:prSet presAssocID="{E97149D5-56DD-41ED-8275-83E5B0FB6A64}" presName="parTxOnly" presStyleLbl="node1" presStyleIdx="1" presStyleCnt="3" custScaleX="124348" custScaleY="140470">
        <dgm:presLayoutVars>
          <dgm:chMax val="0"/>
          <dgm:chPref val="0"/>
          <dgm:bulletEnabled val="1"/>
        </dgm:presLayoutVars>
      </dgm:prSet>
      <dgm:spPr/>
    </dgm:pt>
    <dgm:pt modelId="{C057E983-128B-4CD8-8655-537CC3CC7F61}" type="pres">
      <dgm:prSet presAssocID="{87C4D9F5-93B6-4146-87C2-657394DB321D}" presName="parTxOnlySpace" presStyleCnt="0"/>
      <dgm:spPr/>
    </dgm:pt>
    <dgm:pt modelId="{12030757-B553-4C0C-A8E5-F14B9A281A0B}" type="pres">
      <dgm:prSet presAssocID="{048B9EFB-07F3-4E36-AB9F-DB7682D8CF58}" presName="parTxOnly" presStyleLbl="node1" presStyleIdx="2" presStyleCnt="3" custScaleX="594503" custScaleY="140470">
        <dgm:presLayoutVars>
          <dgm:chMax val="0"/>
          <dgm:chPref val="0"/>
          <dgm:bulletEnabled val="1"/>
        </dgm:presLayoutVars>
      </dgm:prSet>
      <dgm:spPr/>
    </dgm:pt>
  </dgm:ptLst>
  <dgm:cxnLst>
    <dgm:cxn modelId="{F5E5A31E-6720-4639-B27E-E84793532931}" srcId="{3D5BB84C-714F-445B-8A5C-61FAF2ACC12D}" destId="{183CBD75-53F8-4D1A-8A00-C35A297342FB}" srcOrd="0" destOrd="0" parTransId="{183C9F7C-0F87-4936-91E1-18D8130B1EB8}" sibTransId="{A4950F1B-6793-4C54-AB82-61AFB9C5529C}"/>
    <dgm:cxn modelId="{54C9542A-88BA-48F2-B1A4-2FBD5C791E67}" type="presOf" srcId="{3D5BB84C-714F-445B-8A5C-61FAF2ACC12D}" destId="{DE5B295C-A7E1-4B96-9D0F-377F9CD42430}" srcOrd="0" destOrd="0" presId="urn:microsoft.com/office/officeart/2005/8/layout/chevron1"/>
    <dgm:cxn modelId="{933C3293-E441-4FE8-9733-C5FC78D4888B}" type="presOf" srcId="{183CBD75-53F8-4D1A-8A00-C35A297342FB}" destId="{056F230C-3781-4DA9-A9DE-D73D48DC3758}" srcOrd="0" destOrd="0" presId="urn:microsoft.com/office/officeart/2005/8/layout/chevron1"/>
    <dgm:cxn modelId="{88BD799A-84FB-4818-B6EB-0D697482B2FE}" type="presOf" srcId="{E97149D5-56DD-41ED-8275-83E5B0FB6A64}" destId="{44F3F768-106E-4064-B473-389D37918295}" srcOrd="0" destOrd="0" presId="urn:microsoft.com/office/officeart/2005/8/layout/chevron1"/>
    <dgm:cxn modelId="{1C96B0AA-C015-43CC-9792-1ADBEB6BB41F}" srcId="{3D5BB84C-714F-445B-8A5C-61FAF2ACC12D}" destId="{048B9EFB-07F3-4E36-AB9F-DB7682D8CF58}" srcOrd="2" destOrd="0" parTransId="{9EB80B50-5CA7-4C60-83D8-A1FFC8915F50}" sibTransId="{8DAF20C0-369E-4E14-8CFE-71AC89288F65}"/>
    <dgm:cxn modelId="{AE0316D1-A2E4-4731-8551-F90FEDFEBF44}" srcId="{3D5BB84C-714F-445B-8A5C-61FAF2ACC12D}" destId="{E97149D5-56DD-41ED-8275-83E5B0FB6A64}" srcOrd="1" destOrd="0" parTransId="{ACFE45E8-374B-4C68-B106-AA62428DB19A}" sibTransId="{87C4D9F5-93B6-4146-87C2-657394DB321D}"/>
    <dgm:cxn modelId="{FAEBC5F5-2CD8-4321-B15D-7775AA0B8FE2}" type="presOf" srcId="{048B9EFB-07F3-4E36-AB9F-DB7682D8CF58}" destId="{12030757-B553-4C0C-A8E5-F14B9A281A0B}" srcOrd="0" destOrd="0" presId="urn:microsoft.com/office/officeart/2005/8/layout/chevron1"/>
    <dgm:cxn modelId="{88E6DA4C-697B-49C5-BD6E-3F0CC8C086CD}" type="presParOf" srcId="{DE5B295C-A7E1-4B96-9D0F-377F9CD42430}" destId="{056F230C-3781-4DA9-A9DE-D73D48DC3758}" srcOrd="0" destOrd="0" presId="urn:microsoft.com/office/officeart/2005/8/layout/chevron1"/>
    <dgm:cxn modelId="{325947F3-BB4B-4FE5-8630-78BE5660FF24}" type="presParOf" srcId="{DE5B295C-A7E1-4B96-9D0F-377F9CD42430}" destId="{FAF4D431-AA60-4041-9A20-CA82AD87C8FB}" srcOrd="1" destOrd="0" presId="urn:microsoft.com/office/officeart/2005/8/layout/chevron1"/>
    <dgm:cxn modelId="{668C7BEA-D362-48DB-BD43-B55A184FDB09}" type="presParOf" srcId="{DE5B295C-A7E1-4B96-9D0F-377F9CD42430}" destId="{44F3F768-106E-4064-B473-389D37918295}" srcOrd="2" destOrd="0" presId="urn:microsoft.com/office/officeart/2005/8/layout/chevron1"/>
    <dgm:cxn modelId="{95BC7AED-253D-4E73-B9BC-D91049F6900F}" type="presParOf" srcId="{DE5B295C-A7E1-4B96-9D0F-377F9CD42430}" destId="{C057E983-128B-4CD8-8655-537CC3CC7F61}" srcOrd="3" destOrd="0" presId="urn:microsoft.com/office/officeart/2005/8/layout/chevron1"/>
    <dgm:cxn modelId="{7EEBE02F-0294-45EA-88FB-5CA5857927EB}" type="presParOf" srcId="{DE5B295C-A7E1-4B96-9D0F-377F9CD42430}" destId="{12030757-B553-4C0C-A8E5-F14B9A281A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5BB84C-714F-445B-8A5C-61FAF2ACC12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3CBD75-53F8-4D1A-8A00-C35A297342FB}">
      <dgm:prSet phldrT="[Text]" custT="1"/>
      <dgm:spPr>
        <a:solidFill>
          <a:srgbClr val="286053"/>
        </a:solidFill>
      </dgm:spPr>
      <dgm:t>
        <a:bodyPr/>
        <a:lstStyle/>
        <a:p>
          <a:r>
            <a:rPr lang="en-HK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Fusion Bank</a:t>
          </a:r>
        </a:p>
      </dgm:t>
    </dgm:pt>
    <dgm:pt modelId="{183C9F7C-0F87-4936-91E1-18D8130B1EB8}" type="parTrans" cxnId="{F5E5A31E-6720-4639-B27E-E84793532931}">
      <dgm:prSet/>
      <dgm:spPr/>
      <dgm:t>
        <a:bodyPr/>
        <a:lstStyle/>
        <a:p>
          <a:endParaRPr lang="en-HK" sz="2000"/>
        </a:p>
      </dgm:t>
    </dgm:pt>
    <dgm:pt modelId="{A4950F1B-6793-4C54-AB82-61AFB9C5529C}" type="sibTrans" cxnId="{F5E5A31E-6720-4639-B27E-E84793532931}">
      <dgm:prSet/>
      <dgm:spPr/>
      <dgm:t>
        <a:bodyPr/>
        <a:lstStyle/>
        <a:p>
          <a:endParaRPr lang="en-HK" sz="2000"/>
        </a:p>
      </dgm:t>
    </dgm:pt>
    <dgm:pt modelId="{E97149D5-56DD-41ED-8275-83E5B0FB6A64}">
      <dgm:prSet phldrT="[Text]" custT="1"/>
      <dgm:spPr>
        <a:solidFill>
          <a:srgbClr val="000099"/>
        </a:solidFill>
      </dgm:spPr>
      <dgm:t>
        <a:bodyPr/>
        <a:lstStyle/>
        <a:p>
          <a:pPr>
            <a:buFontTx/>
            <a:buNone/>
          </a:pPr>
          <a:r>
            <a:rPr lang="en-HK" sz="140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dirty="0">
            <a:solidFill>
              <a:schemeClr val="bg1"/>
            </a:solidFill>
          </a:endParaRPr>
        </a:p>
      </dgm:t>
    </dgm:pt>
    <dgm:pt modelId="{ACFE45E8-374B-4C68-B106-AA62428DB19A}" type="parTrans" cxnId="{AE0316D1-A2E4-4731-8551-F90FEDFEBF44}">
      <dgm:prSet/>
      <dgm:spPr/>
      <dgm:t>
        <a:bodyPr/>
        <a:lstStyle/>
        <a:p>
          <a:endParaRPr lang="en-HK" sz="2000"/>
        </a:p>
      </dgm:t>
    </dgm:pt>
    <dgm:pt modelId="{87C4D9F5-93B6-4146-87C2-657394DB321D}" type="sibTrans" cxnId="{AE0316D1-A2E4-4731-8551-F90FEDFEBF44}">
      <dgm:prSet/>
      <dgm:spPr/>
      <dgm:t>
        <a:bodyPr/>
        <a:lstStyle/>
        <a:p>
          <a:endParaRPr lang="en-HK" sz="2000"/>
        </a:p>
      </dgm:t>
    </dgm:pt>
    <dgm:pt modelId="{048B9EFB-07F3-4E36-AB9F-DB7682D8CF5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HK" sz="1600" b="1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Tencent,</a:t>
          </a:r>
          <a:r>
            <a:rPr lang="en-HK" sz="16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ICBC, </a:t>
          </a:r>
          <a:r>
            <a:rPr lang="en-HK" sz="1600" b="1" dirty="0" err="1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HKEx</a:t>
          </a:r>
          <a:r>
            <a:rPr lang="en-HK" sz="16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Hillhouse, and CEO of New World, Adrian Cheng ( Perfect Ridge) </a:t>
          </a:r>
          <a:endParaRPr lang="en-HK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80B50-5CA7-4C60-83D8-A1FFC8915F50}" type="parTrans" cxnId="{1C96B0AA-C015-43CC-9792-1ADBEB6BB41F}">
      <dgm:prSet/>
      <dgm:spPr/>
      <dgm:t>
        <a:bodyPr/>
        <a:lstStyle/>
        <a:p>
          <a:endParaRPr lang="en-HK" sz="2000"/>
        </a:p>
      </dgm:t>
    </dgm:pt>
    <dgm:pt modelId="{8DAF20C0-369E-4E14-8CFE-71AC89288F65}" type="sibTrans" cxnId="{1C96B0AA-C015-43CC-9792-1ADBEB6BB41F}">
      <dgm:prSet/>
      <dgm:spPr/>
      <dgm:t>
        <a:bodyPr/>
        <a:lstStyle/>
        <a:p>
          <a:endParaRPr lang="en-HK" sz="2000"/>
        </a:p>
      </dgm:t>
    </dgm:pt>
    <dgm:pt modelId="{DE5B295C-A7E1-4B96-9D0F-377F9CD42430}" type="pres">
      <dgm:prSet presAssocID="{3D5BB84C-714F-445B-8A5C-61FAF2ACC12D}" presName="Name0" presStyleCnt="0">
        <dgm:presLayoutVars>
          <dgm:dir/>
          <dgm:animLvl val="lvl"/>
          <dgm:resizeHandles val="exact"/>
        </dgm:presLayoutVars>
      </dgm:prSet>
      <dgm:spPr/>
    </dgm:pt>
    <dgm:pt modelId="{056F230C-3781-4DA9-A9DE-D73D48DC3758}" type="pres">
      <dgm:prSet presAssocID="{183CBD75-53F8-4D1A-8A00-C35A297342FB}" presName="parTxOnly" presStyleLbl="node1" presStyleIdx="0" presStyleCnt="3" custScaleX="244601" custScaleY="140470">
        <dgm:presLayoutVars>
          <dgm:chMax val="0"/>
          <dgm:chPref val="0"/>
          <dgm:bulletEnabled val="1"/>
        </dgm:presLayoutVars>
      </dgm:prSet>
      <dgm:spPr/>
    </dgm:pt>
    <dgm:pt modelId="{FAF4D431-AA60-4041-9A20-CA82AD87C8FB}" type="pres">
      <dgm:prSet presAssocID="{A4950F1B-6793-4C54-AB82-61AFB9C5529C}" presName="parTxOnlySpace" presStyleCnt="0"/>
      <dgm:spPr/>
    </dgm:pt>
    <dgm:pt modelId="{44F3F768-106E-4064-B473-389D37918295}" type="pres">
      <dgm:prSet presAssocID="{E97149D5-56DD-41ED-8275-83E5B0FB6A64}" presName="parTxOnly" presStyleLbl="node1" presStyleIdx="1" presStyleCnt="3" custScaleX="124348" custScaleY="140470">
        <dgm:presLayoutVars>
          <dgm:chMax val="0"/>
          <dgm:chPref val="0"/>
          <dgm:bulletEnabled val="1"/>
        </dgm:presLayoutVars>
      </dgm:prSet>
      <dgm:spPr/>
    </dgm:pt>
    <dgm:pt modelId="{C057E983-128B-4CD8-8655-537CC3CC7F61}" type="pres">
      <dgm:prSet presAssocID="{87C4D9F5-93B6-4146-87C2-657394DB321D}" presName="parTxOnlySpace" presStyleCnt="0"/>
      <dgm:spPr/>
    </dgm:pt>
    <dgm:pt modelId="{12030757-B553-4C0C-A8E5-F14B9A281A0B}" type="pres">
      <dgm:prSet presAssocID="{048B9EFB-07F3-4E36-AB9F-DB7682D8CF58}" presName="parTxOnly" presStyleLbl="node1" presStyleIdx="2" presStyleCnt="3" custScaleX="594503" custScaleY="140470">
        <dgm:presLayoutVars>
          <dgm:chMax val="0"/>
          <dgm:chPref val="0"/>
          <dgm:bulletEnabled val="1"/>
        </dgm:presLayoutVars>
      </dgm:prSet>
      <dgm:spPr/>
    </dgm:pt>
  </dgm:ptLst>
  <dgm:cxnLst>
    <dgm:cxn modelId="{F5E5A31E-6720-4639-B27E-E84793532931}" srcId="{3D5BB84C-714F-445B-8A5C-61FAF2ACC12D}" destId="{183CBD75-53F8-4D1A-8A00-C35A297342FB}" srcOrd="0" destOrd="0" parTransId="{183C9F7C-0F87-4936-91E1-18D8130B1EB8}" sibTransId="{A4950F1B-6793-4C54-AB82-61AFB9C5529C}"/>
    <dgm:cxn modelId="{54C9542A-88BA-48F2-B1A4-2FBD5C791E67}" type="presOf" srcId="{3D5BB84C-714F-445B-8A5C-61FAF2ACC12D}" destId="{DE5B295C-A7E1-4B96-9D0F-377F9CD42430}" srcOrd="0" destOrd="0" presId="urn:microsoft.com/office/officeart/2005/8/layout/chevron1"/>
    <dgm:cxn modelId="{933C3293-E441-4FE8-9733-C5FC78D4888B}" type="presOf" srcId="{183CBD75-53F8-4D1A-8A00-C35A297342FB}" destId="{056F230C-3781-4DA9-A9DE-D73D48DC3758}" srcOrd="0" destOrd="0" presId="urn:microsoft.com/office/officeart/2005/8/layout/chevron1"/>
    <dgm:cxn modelId="{88BD799A-84FB-4818-B6EB-0D697482B2FE}" type="presOf" srcId="{E97149D5-56DD-41ED-8275-83E5B0FB6A64}" destId="{44F3F768-106E-4064-B473-389D37918295}" srcOrd="0" destOrd="0" presId="urn:microsoft.com/office/officeart/2005/8/layout/chevron1"/>
    <dgm:cxn modelId="{1C96B0AA-C015-43CC-9792-1ADBEB6BB41F}" srcId="{3D5BB84C-714F-445B-8A5C-61FAF2ACC12D}" destId="{048B9EFB-07F3-4E36-AB9F-DB7682D8CF58}" srcOrd="2" destOrd="0" parTransId="{9EB80B50-5CA7-4C60-83D8-A1FFC8915F50}" sibTransId="{8DAF20C0-369E-4E14-8CFE-71AC89288F65}"/>
    <dgm:cxn modelId="{AE0316D1-A2E4-4731-8551-F90FEDFEBF44}" srcId="{3D5BB84C-714F-445B-8A5C-61FAF2ACC12D}" destId="{E97149D5-56DD-41ED-8275-83E5B0FB6A64}" srcOrd="1" destOrd="0" parTransId="{ACFE45E8-374B-4C68-B106-AA62428DB19A}" sibTransId="{87C4D9F5-93B6-4146-87C2-657394DB321D}"/>
    <dgm:cxn modelId="{FAEBC5F5-2CD8-4321-B15D-7775AA0B8FE2}" type="presOf" srcId="{048B9EFB-07F3-4E36-AB9F-DB7682D8CF58}" destId="{12030757-B553-4C0C-A8E5-F14B9A281A0B}" srcOrd="0" destOrd="0" presId="urn:microsoft.com/office/officeart/2005/8/layout/chevron1"/>
    <dgm:cxn modelId="{88E6DA4C-697B-49C5-BD6E-3F0CC8C086CD}" type="presParOf" srcId="{DE5B295C-A7E1-4B96-9D0F-377F9CD42430}" destId="{056F230C-3781-4DA9-A9DE-D73D48DC3758}" srcOrd="0" destOrd="0" presId="urn:microsoft.com/office/officeart/2005/8/layout/chevron1"/>
    <dgm:cxn modelId="{325947F3-BB4B-4FE5-8630-78BE5660FF24}" type="presParOf" srcId="{DE5B295C-A7E1-4B96-9D0F-377F9CD42430}" destId="{FAF4D431-AA60-4041-9A20-CA82AD87C8FB}" srcOrd="1" destOrd="0" presId="urn:microsoft.com/office/officeart/2005/8/layout/chevron1"/>
    <dgm:cxn modelId="{668C7BEA-D362-48DB-BD43-B55A184FDB09}" type="presParOf" srcId="{DE5B295C-A7E1-4B96-9D0F-377F9CD42430}" destId="{44F3F768-106E-4064-B473-389D37918295}" srcOrd="2" destOrd="0" presId="urn:microsoft.com/office/officeart/2005/8/layout/chevron1"/>
    <dgm:cxn modelId="{95BC7AED-253D-4E73-B9BC-D91049F6900F}" type="presParOf" srcId="{DE5B295C-A7E1-4B96-9D0F-377F9CD42430}" destId="{C057E983-128B-4CD8-8655-537CC3CC7F61}" srcOrd="3" destOrd="0" presId="urn:microsoft.com/office/officeart/2005/8/layout/chevron1"/>
    <dgm:cxn modelId="{7EEBE02F-0294-45EA-88FB-5CA5857927EB}" type="presParOf" srcId="{DE5B295C-A7E1-4B96-9D0F-377F9CD42430}" destId="{12030757-B553-4C0C-A8E5-F14B9A281A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5BB84C-714F-445B-8A5C-61FAF2ACC12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3CBD75-53F8-4D1A-8A00-C35A297342FB}">
      <dgm:prSet phldrT="[Text]" custT="1"/>
      <dgm:spPr>
        <a:solidFill>
          <a:srgbClr val="286053"/>
        </a:solidFill>
      </dgm:spPr>
      <dgm:t>
        <a:bodyPr/>
        <a:lstStyle/>
        <a:p>
          <a:r>
            <a:rPr lang="en-HK" sz="20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Mox</a:t>
          </a:r>
          <a:r>
            <a:rPr lang="en-HK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Bank</a:t>
          </a:r>
        </a:p>
      </dgm:t>
    </dgm:pt>
    <dgm:pt modelId="{183C9F7C-0F87-4936-91E1-18D8130B1EB8}" type="parTrans" cxnId="{F5E5A31E-6720-4639-B27E-E84793532931}">
      <dgm:prSet/>
      <dgm:spPr/>
      <dgm:t>
        <a:bodyPr/>
        <a:lstStyle/>
        <a:p>
          <a:endParaRPr lang="en-HK" sz="2000"/>
        </a:p>
      </dgm:t>
    </dgm:pt>
    <dgm:pt modelId="{A4950F1B-6793-4C54-AB82-61AFB9C5529C}" type="sibTrans" cxnId="{F5E5A31E-6720-4639-B27E-E84793532931}">
      <dgm:prSet/>
      <dgm:spPr/>
      <dgm:t>
        <a:bodyPr/>
        <a:lstStyle/>
        <a:p>
          <a:endParaRPr lang="en-HK" sz="2000"/>
        </a:p>
      </dgm:t>
    </dgm:pt>
    <dgm:pt modelId="{E97149D5-56DD-41ED-8275-83E5B0FB6A64}">
      <dgm:prSet phldrT="[Text]" custT="1"/>
      <dgm:spPr>
        <a:solidFill>
          <a:srgbClr val="000099"/>
        </a:solidFill>
      </dgm:spPr>
      <dgm:t>
        <a:bodyPr/>
        <a:lstStyle/>
        <a:p>
          <a:pPr>
            <a:buFontTx/>
            <a:buNone/>
          </a:pPr>
          <a:r>
            <a:rPr lang="en-HK" sz="140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dirty="0">
            <a:solidFill>
              <a:schemeClr val="bg1"/>
            </a:solidFill>
          </a:endParaRPr>
        </a:p>
      </dgm:t>
    </dgm:pt>
    <dgm:pt modelId="{ACFE45E8-374B-4C68-B106-AA62428DB19A}" type="parTrans" cxnId="{AE0316D1-A2E4-4731-8551-F90FEDFEBF44}">
      <dgm:prSet/>
      <dgm:spPr/>
      <dgm:t>
        <a:bodyPr/>
        <a:lstStyle/>
        <a:p>
          <a:endParaRPr lang="en-HK" sz="2000"/>
        </a:p>
      </dgm:t>
    </dgm:pt>
    <dgm:pt modelId="{87C4D9F5-93B6-4146-87C2-657394DB321D}" type="sibTrans" cxnId="{AE0316D1-A2E4-4731-8551-F90FEDFEBF44}">
      <dgm:prSet/>
      <dgm:spPr/>
      <dgm:t>
        <a:bodyPr/>
        <a:lstStyle/>
        <a:p>
          <a:endParaRPr lang="en-HK" sz="2000"/>
        </a:p>
      </dgm:t>
    </dgm:pt>
    <dgm:pt modelId="{048B9EFB-07F3-4E36-AB9F-DB7682D8CF5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 Chartered, </a:t>
          </a:r>
          <a:r>
            <a: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HKT,</a:t>
          </a:r>
          <a:r>
            <a: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PCC, and Trip.com</a:t>
          </a:r>
          <a:endParaRPr lang="en-HK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80B50-5CA7-4C60-83D8-A1FFC8915F50}" type="parTrans" cxnId="{1C96B0AA-C015-43CC-9792-1ADBEB6BB41F}">
      <dgm:prSet/>
      <dgm:spPr/>
      <dgm:t>
        <a:bodyPr/>
        <a:lstStyle/>
        <a:p>
          <a:endParaRPr lang="en-HK" sz="2000"/>
        </a:p>
      </dgm:t>
    </dgm:pt>
    <dgm:pt modelId="{8DAF20C0-369E-4E14-8CFE-71AC89288F65}" type="sibTrans" cxnId="{1C96B0AA-C015-43CC-9792-1ADBEB6BB41F}">
      <dgm:prSet/>
      <dgm:spPr/>
      <dgm:t>
        <a:bodyPr/>
        <a:lstStyle/>
        <a:p>
          <a:endParaRPr lang="en-HK" sz="2000"/>
        </a:p>
      </dgm:t>
    </dgm:pt>
    <dgm:pt modelId="{DE5B295C-A7E1-4B96-9D0F-377F9CD42430}" type="pres">
      <dgm:prSet presAssocID="{3D5BB84C-714F-445B-8A5C-61FAF2ACC12D}" presName="Name0" presStyleCnt="0">
        <dgm:presLayoutVars>
          <dgm:dir/>
          <dgm:animLvl val="lvl"/>
          <dgm:resizeHandles val="exact"/>
        </dgm:presLayoutVars>
      </dgm:prSet>
      <dgm:spPr/>
    </dgm:pt>
    <dgm:pt modelId="{056F230C-3781-4DA9-A9DE-D73D48DC3758}" type="pres">
      <dgm:prSet presAssocID="{183CBD75-53F8-4D1A-8A00-C35A297342FB}" presName="parTxOnly" presStyleLbl="node1" presStyleIdx="0" presStyleCnt="3" custScaleX="244601" custScaleY="140470">
        <dgm:presLayoutVars>
          <dgm:chMax val="0"/>
          <dgm:chPref val="0"/>
          <dgm:bulletEnabled val="1"/>
        </dgm:presLayoutVars>
      </dgm:prSet>
      <dgm:spPr/>
    </dgm:pt>
    <dgm:pt modelId="{FAF4D431-AA60-4041-9A20-CA82AD87C8FB}" type="pres">
      <dgm:prSet presAssocID="{A4950F1B-6793-4C54-AB82-61AFB9C5529C}" presName="parTxOnlySpace" presStyleCnt="0"/>
      <dgm:spPr/>
    </dgm:pt>
    <dgm:pt modelId="{44F3F768-106E-4064-B473-389D37918295}" type="pres">
      <dgm:prSet presAssocID="{E97149D5-56DD-41ED-8275-83E5B0FB6A64}" presName="parTxOnly" presStyleLbl="node1" presStyleIdx="1" presStyleCnt="3" custScaleX="124348" custScaleY="140470">
        <dgm:presLayoutVars>
          <dgm:chMax val="0"/>
          <dgm:chPref val="0"/>
          <dgm:bulletEnabled val="1"/>
        </dgm:presLayoutVars>
      </dgm:prSet>
      <dgm:spPr/>
    </dgm:pt>
    <dgm:pt modelId="{C057E983-128B-4CD8-8655-537CC3CC7F61}" type="pres">
      <dgm:prSet presAssocID="{87C4D9F5-93B6-4146-87C2-657394DB321D}" presName="parTxOnlySpace" presStyleCnt="0"/>
      <dgm:spPr/>
    </dgm:pt>
    <dgm:pt modelId="{12030757-B553-4C0C-A8E5-F14B9A281A0B}" type="pres">
      <dgm:prSet presAssocID="{048B9EFB-07F3-4E36-AB9F-DB7682D8CF58}" presName="parTxOnly" presStyleLbl="node1" presStyleIdx="2" presStyleCnt="3" custScaleX="594503" custScaleY="140470">
        <dgm:presLayoutVars>
          <dgm:chMax val="0"/>
          <dgm:chPref val="0"/>
          <dgm:bulletEnabled val="1"/>
        </dgm:presLayoutVars>
      </dgm:prSet>
      <dgm:spPr/>
    </dgm:pt>
  </dgm:ptLst>
  <dgm:cxnLst>
    <dgm:cxn modelId="{F5E5A31E-6720-4639-B27E-E84793532931}" srcId="{3D5BB84C-714F-445B-8A5C-61FAF2ACC12D}" destId="{183CBD75-53F8-4D1A-8A00-C35A297342FB}" srcOrd="0" destOrd="0" parTransId="{183C9F7C-0F87-4936-91E1-18D8130B1EB8}" sibTransId="{A4950F1B-6793-4C54-AB82-61AFB9C5529C}"/>
    <dgm:cxn modelId="{54C9542A-88BA-48F2-B1A4-2FBD5C791E67}" type="presOf" srcId="{3D5BB84C-714F-445B-8A5C-61FAF2ACC12D}" destId="{DE5B295C-A7E1-4B96-9D0F-377F9CD42430}" srcOrd="0" destOrd="0" presId="urn:microsoft.com/office/officeart/2005/8/layout/chevron1"/>
    <dgm:cxn modelId="{933C3293-E441-4FE8-9733-C5FC78D4888B}" type="presOf" srcId="{183CBD75-53F8-4D1A-8A00-C35A297342FB}" destId="{056F230C-3781-4DA9-A9DE-D73D48DC3758}" srcOrd="0" destOrd="0" presId="urn:microsoft.com/office/officeart/2005/8/layout/chevron1"/>
    <dgm:cxn modelId="{88BD799A-84FB-4818-B6EB-0D697482B2FE}" type="presOf" srcId="{E97149D5-56DD-41ED-8275-83E5B0FB6A64}" destId="{44F3F768-106E-4064-B473-389D37918295}" srcOrd="0" destOrd="0" presId="urn:microsoft.com/office/officeart/2005/8/layout/chevron1"/>
    <dgm:cxn modelId="{1C96B0AA-C015-43CC-9792-1ADBEB6BB41F}" srcId="{3D5BB84C-714F-445B-8A5C-61FAF2ACC12D}" destId="{048B9EFB-07F3-4E36-AB9F-DB7682D8CF58}" srcOrd="2" destOrd="0" parTransId="{9EB80B50-5CA7-4C60-83D8-A1FFC8915F50}" sibTransId="{8DAF20C0-369E-4E14-8CFE-71AC89288F65}"/>
    <dgm:cxn modelId="{AE0316D1-A2E4-4731-8551-F90FEDFEBF44}" srcId="{3D5BB84C-714F-445B-8A5C-61FAF2ACC12D}" destId="{E97149D5-56DD-41ED-8275-83E5B0FB6A64}" srcOrd="1" destOrd="0" parTransId="{ACFE45E8-374B-4C68-B106-AA62428DB19A}" sibTransId="{87C4D9F5-93B6-4146-87C2-657394DB321D}"/>
    <dgm:cxn modelId="{FAEBC5F5-2CD8-4321-B15D-7775AA0B8FE2}" type="presOf" srcId="{048B9EFB-07F3-4E36-AB9F-DB7682D8CF58}" destId="{12030757-B553-4C0C-A8E5-F14B9A281A0B}" srcOrd="0" destOrd="0" presId="urn:microsoft.com/office/officeart/2005/8/layout/chevron1"/>
    <dgm:cxn modelId="{88E6DA4C-697B-49C5-BD6E-3F0CC8C086CD}" type="presParOf" srcId="{DE5B295C-A7E1-4B96-9D0F-377F9CD42430}" destId="{056F230C-3781-4DA9-A9DE-D73D48DC3758}" srcOrd="0" destOrd="0" presId="urn:microsoft.com/office/officeart/2005/8/layout/chevron1"/>
    <dgm:cxn modelId="{325947F3-BB4B-4FE5-8630-78BE5660FF24}" type="presParOf" srcId="{DE5B295C-A7E1-4B96-9D0F-377F9CD42430}" destId="{FAF4D431-AA60-4041-9A20-CA82AD87C8FB}" srcOrd="1" destOrd="0" presId="urn:microsoft.com/office/officeart/2005/8/layout/chevron1"/>
    <dgm:cxn modelId="{668C7BEA-D362-48DB-BD43-B55A184FDB09}" type="presParOf" srcId="{DE5B295C-A7E1-4B96-9D0F-377F9CD42430}" destId="{44F3F768-106E-4064-B473-389D37918295}" srcOrd="2" destOrd="0" presId="urn:microsoft.com/office/officeart/2005/8/layout/chevron1"/>
    <dgm:cxn modelId="{95BC7AED-253D-4E73-B9BC-D91049F6900F}" type="presParOf" srcId="{DE5B295C-A7E1-4B96-9D0F-377F9CD42430}" destId="{C057E983-128B-4CD8-8655-537CC3CC7F61}" srcOrd="3" destOrd="0" presId="urn:microsoft.com/office/officeart/2005/8/layout/chevron1"/>
    <dgm:cxn modelId="{7EEBE02F-0294-45EA-88FB-5CA5857927EB}" type="presParOf" srcId="{DE5B295C-A7E1-4B96-9D0F-377F9CD42430}" destId="{12030757-B553-4C0C-A8E5-F14B9A281A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5BB84C-714F-445B-8A5C-61FAF2ACC12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3CBD75-53F8-4D1A-8A00-C35A297342FB}">
      <dgm:prSet phldrT="[Text]" custT="1"/>
      <dgm:spPr>
        <a:solidFill>
          <a:srgbClr val="286053"/>
        </a:solidFill>
      </dgm:spPr>
      <dgm:t>
        <a:bodyPr/>
        <a:lstStyle/>
        <a:p>
          <a:r>
            <a:rPr lang="en-HK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PAO Bank</a:t>
          </a:r>
        </a:p>
      </dgm:t>
    </dgm:pt>
    <dgm:pt modelId="{183C9F7C-0F87-4936-91E1-18D8130B1EB8}" type="parTrans" cxnId="{F5E5A31E-6720-4639-B27E-E84793532931}">
      <dgm:prSet/>
      <dgm:spPr/>
      <dgm:t>
        <a:bodyPr/>
        <a:lstStyle/>
        <a:p>
          <a:endParaRPr lang="en-HK" sz="2000"/>
        </a:p>
      </dgm:t>
    </dgm:pt>
    <dgm:pt modelId="{A4950F1B-6793-4C54-AB82-61AFB9C5529C}" type="sibTrans" cxnId="{F5E5A31E-6720-4639-B27E-E84793532931}">
      <dgm:prSet/>
      <dgm:spPr/>
      <dgm:t>
        <a:bodyPr/>
        <a:lstStyle/>
        <a:p>
          <a:endParaRPr lang="en-HK" sz="2000"/>
        </a:p>
      </dgm:t>
    </dgm:pt>
    <dgm:pt modelId="{E97149D5-56DD-41ED-8275-83E5B0FB6A64}">
      <dgm:prSet phldrT="[Text]" custT="1"/>
      <dgm:spPr>
        <a:solidFill>
          <a:srgbClr val="000099"/>
        </a:solidFill>
      </dgm:spPr>
      <dgm:t>
        <a:bodyPr/>
        <a:lstStyle/>
        <a:p>
          <a:pPr>
            <a:buFontTx/>
            <a:buNone/>
          </a:pPr>
          <a:r>
            <a:rPr lang="en-HK" sz="140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dirty="0">
            <a:solidFill>
              <a:schemeClr val="bg1"/>
            </a:solidFill>
          </a:endParaRPr>
        </a:p>
      </dgm:t>
    </dgm:pt>
    <dgm:pt modelId="{ACFE45E8-374B-4C68-B106-AA62428DB19A}" type="parTrans" cxnId="{AE0316D1-A2E4-4731-8551-F90FEDFEBF44}">
      <dgm:prSet/>
      <dgm:spPr/>
      <dgm:t>
        <a:bodyPr/>
        <a:lstStyle/>
        <a:p>
          <a:endParaRPr lang="en-HK" sz="2000"/>
        </a:p>
      </dgm:t>
    </dgm:pt>
    <dgm:pt modelId="{87C4D9F5-93B6-4146-87C2-657394DB321D}" type="sibTrans" cxnId="{AE0316D1-A2E4-4731-8551-F90FEDFEBF44}">
      <dgm:prSet/>
      <dgm:spPr/>
      <dgm:t>
        <a:bodyPr/>
        <a:lstStyle/>
        <a:p>
          <a:endParaRPr lang="en-HK" sz="2000"/>
        </a:p>
      </dgm:t>
    </dgm:pt>
    <dgm:pt modelId="{048B9EFB-07F3-4E36-AB9F-DB7682D8CF5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HK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Ping An Insurance</a:t>
          </a:r>
        </a:p>
      </dgm:t>
    </dgm:pt>
    <dgm:pt modelId="{9EB80B50-5CA7-4C60-83D8-A1FFC8915F50}" type="parTrans" cxnId="{1C96B0AA-C015-43CC-9792-1ADBEB6BB41F}">
      <dgm:prSet/>
      <dgm:spPr/>
      <dgm:t>
        <a:bodyPr/>
        <a:lstStyle/>
        <a:p>
          <a:endParaRPr lang="en-HK" sz="2000"/>
        </a:p>
      </dgm:t>
    </dgm:pt>
    <dgm:pt modelId="{8DAF20C0-369E-4E14-8CFE-71AC89288F65}" type="sibTrans" cxnId="{1C96B0AA-C015-43CC-9792-1ADBEB6BB41F}">
      <dgm:prSet/>
      <dgm:spPr/>
      <dgm:t>
        <a:bodyPr/>
        <a:lstStyle/>
        <a:p>
          <a:endParaRPr lang="en-HK" sz="2000"/>
        </a:p>
      </dgm:t>
    </dgm:pt>
    <dgm:pt modelId="{DE5B295C-A7E1-4B96-9D0F-377F9CD42430}" type="pres">
      <dgm:prSet presAssocID="{3D5BB84C-714F-445B-8A5C-61FAF2ACC12D}" presName="Name0" presStyleCnt="0">
        <dgm:presLayoutVars>
          <dgm:dir/>
          <dgm:animLvl val="lvl"/>
          <dgm:resizeHandles val="exact"/>
        </dgm:presLayoutVars>
      </dgm:prSet>
      <dgm:spPr/>
    </dgm:pt>
    <dgm:pt modelId="{056F230C-3781-4DA9-A9DE-D73D48DC3758}" type="pres">
      <dgm:prSet presAssocID="{183CBD75-53F8-4D1A-8A00-C35A297342FB}" presName="parTxOnly" presStyleLbl="node1" presStyleIdx="0" presStyleCnt="3" custScaleX="244601" custScaleY="140470">
        <dgm:presLayoutVars>
          <dgm:chMax val="0"/>
          <dgm:chPref val="0"/>
          <dgm:bulletEnabled val="1"/>
        </dgm:presLayoutVars>
      </dgm:prSet>
      <dgm:spPr/>
    </dgm:pt>
    <dgm:pt modelId="{FAF4D431-AA60-4041-9A20-CA82AD87C8FB}" type="pres">
      <dgm:prSet presAssocID="{A4950F1B-6793-4C54-AB82-61AFB9C5529C}" presName="parTxOnlySpace" presStyleCnt="0"/>
      <dgm:spPr/>
    </dgm:pt>
    <dgm:pt modelId="{44F3F768-106E-4064-B473-389D37918295}" type="pres">
      <dgm:prSet presAssocID="{E97149D5-56DD-41ED-8275-83E5B0FB6A64}" presName="parTxOnly" presStyleLbl="node1" presStyleIdx="1" presStyleCnt="3" custScaleX="124348" custScaleY="140470">
        <dgm:presLayoutVars>
          <dgm:chMax val="0"/>
          <dgm:chPref val="0"/>
          <dgm:bulletEnabled val="1"/>
        </dgm:presLayoutVars>
      </dgm:prSet>
      <dgm:spPr/>
    </dgm:pt>
    <dgm:pt modelId="{C057E983-128B-4CD8-8655-537CC3CC7F61}" type="pres">
      <dgm:prSet presAssocID="{87C4D9F5-93B6-4146-87C2-657394DB321D}" presName="parTxOnlySpace" presStyleCnt="0"/>
      <dgm:spPr/>
    </dgm:pt>
    <dgm:pt modelId="{12030757-B553-4C0C-A8E5-F14B9A281A0B}" type="pres">
      <dgm:prSet presAssocID="{048B9EFB-07F3-4E36-AB9F-DB7682D8CF58}" presName="parTxOnly" presStyleLbl="node1" presStyleIdx="2" presStyleCnt="3" custScaleX="594503" custScaleY="140470">
        <dgm:presLayoutVars>
          <dgm:chMax val="0"/>
          <dgm:chPref val="0"/>
          <dgm:bulletEnabled val="1"/>
        </dgm:presLayoutVars>
      </dgm:prSet>
      <dgm:spPr/>
    </dgm:pt>
  </dgm:ptLst>
  <dgm:cxnLst>
    <dgm:cxn modelId="{F5E5A31E-6720-4639-B27E-E84793532931}" srcId="{3D5BB84C-714F-445B-8A5C-61FAF2ACC12D}" destId="{183CBD75-53F8-4D1A-8A00-C35A297342FB}" srcOrd="0" destOrd="0" parTransId="{183C9F7C-0F87-4936-91E1-18D8130B1EB8}" sibTransId="{A4950F1B-6793-4C54-AB82-61AFB9C5529C}"/>
    <dgm:cxn modelId="{54C9542A-88BA-48F2-B1A4-2FBD5C791E67}" type="presOf" srcId="{3D5BB84C-714F-445B-8A5C-61FAF2ACC12D}" destId="{DE5B295C-A7E1-4B96-9D0F-377F9CD42430}" srcOrd="0" destOrd="0" presId="urn:microsoft.com/office/officeart/2005/8/layout/chevron1"/>
    <dgm:cxn modelId="{933C3293-E441-4FE8-9733-C5FC78D4888B}" type="presOf" srcId="{183CBD75-53F8-4D1A-8A00-C35A297342FB}" destId="{056F230C-3781-4DA9-A9DE-D73D48DC3758}" srcOrd="0" destOrd="0" presId="urn:microsoft.com/office/officeart/2005/8/layout/chevron1"/>
    <dgm:cxn modelId="{88BD799A-84FB-4818-B6EB-0D697482B2FE}" type="presOf" srcId="{E97149D5-56DD-41ED-8275-83E5B0FB6A64}" destId="{44F3F768-106E-4064-B473-389D37918295}" srcOrd="0" destOrd="0" presId="urn:microsoft.com/office/officeart/2005/8/layout/chevron1"/>
    <dgm:cxn modelId="{1C96B0AA-C015-43CC-9792-1ADBEB6BB41F}" srcId="{3D5BB84C-714F-445B-8A5C-61FAF2ACC12D}" destId="{048B9EFB-07F3-4E36-AB9F-DB7682D8CF58}" srcOrd="2" destOrd="0" parTransId="{9EB80B50-5CA7-4C60-83D8-A1FFC8915F50}" sibTransId="{8DAF20C0-369E-4E14-8CFE-71AC89288F65}"/>
    <dgm:cxn modelId="{AE0316D1-A2E4-4731-8551-F90FEDFEBF44}" srcId="{3D5BB84C-714F-445B-8A5C-61FAF2ACC12D}" destId="{E97149D5-56DD-41ED-8275-83E5B0FB6A64}" srcOrd="1" destOrd="0" parTransId="{ACFE45E8-374B-4C68-B106-AA62428DB19A}" sibTransId="{87C4D9F5-93B6-4146-87C2-657394DB321D}"/>
    <dgm:cxn modelId="{FAEBC5F5-2CD8-4321-B15D-7775AA0B8FE2}" type="presOf" srcId="{048B9EFB-07F3-4E36-AB9F-DB7682D8CF58}" destId="{12030757-B553-4C0C-A8E5-F14B9A281A0B}" srcOrd="0" destOrd="0" presId="urn:microsoft.com/office/officeart/2005/8/layout/chevron1"/>
    <dgm:cxn modelId="{88E6DA4C-697B-49C5-BD6E-3F0CC8C086CD}" type="presParOf" srcId="{DE5B295C-A7E1-4B96-9D0F-377F9CD42430}" destId="{056F230C-3781-4DA9-A9DE-D73D48DC3758}" srcOrd="0" destOrd="0" presId="urn:microsoft.com/office/officeart/2005/8/layout/chevron1"/>
    <dgm:cxn modelId="{325947F3-BB4B-4FE5-8630-78BE5660FF24}" type="presParOf" srcId="{DE5B295C-A7E1-4B96-9D0F-377F9CD42430}" destId="{FAF4D431-AA60-4041-9A20-CA82AD87C8FB}" srcOrd="1" destOrd="0" presId="urn:microsoft.com/office/officeart/2005/8/layout/chevron1"/>
    <dgm:cxn modelId="{668C7BEA-D362-48DB-BD43-B55A184FDB09}" type="presParOf" srcId="{DE5B295C-A7E1-4B96-9D0F-377F9CD42430}" destId="{44F3F768-106E-4064-B473-389D37918295}" srcOrd="2" destOrd="0" presId="urn:microsoft.com/office/officeart/2005/8/layout/chevron1"/>
    <dgm:cxn modelId="{95BC7AED-253D-4E73-B9BC-D91049F6900F}" type="presParOf" srcId="{DE5B295C-A7E1-4B96-9D0F-377F9CD42430}" destId="{C057E983-128B-4CD8-8655-537CC3CC7F61}" srcOrd="3" destOrd="0" presId="urn:microsoft.com/office/officeart/2005/8/layout/chevron1"/>
    <dgm:cxn modelId="{7EEBE02F-0294-45EA-88FB-5CA5857927EB}" type="presParOf" srcId="{DE5B295C-A7E1-4B96-9D0F-377F9CD42430}" destId="{12030757-B553-4C0C-A8E5-F14B9A281A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BB84C-714F-445B-8A5C-61FAF2ACC12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3CBD75-53F8-4D1A-8A00-C35A297342FB}">
      <dgm:prSet phldrT="[Text]" custT="1"/>
      <dgm:spPr>
        <a:solidFill>
          <a:srgbClr val="286053"/>
        </a:solidFill>
      </dgm:spPr>
      <dgm:t>
        <a:bodyPr/>
        <a:lstStyle/>
        <a:p>
          <a:r>
            <a:rPr lang="en-HK" sz="20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WeLab</a:t>
          </a:r>
          <a:r>
            <a:rPr lang="en-HK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Bank</a:t>
          </a:r>
        </a:p>
      </dgm:t>
    </dgm:pt>
    <dgm:pt modelId="{183C9F7C-0F87-4936-91E1-18D8130B1EB8}" type="parTrans" cxnId="{F5E5A31E-6720-4639-B27E-E84793532931}">
      <dgm:prSet/>
      <dgm:spPr/>
      <dgm:t>
        <a:bodyPr/>
        <a:lstStyle/>
        <a:p>
          <a:endParaRPr lang="en-HK" sz="2000"/>
        </a:p>
      </dgm:t>
    </dgm:pt>
    <dgm:pt modelId="{A4950F1B-6793-4C54-AB82-61AFB9C5529C}" type="sibTrans" cxnId="{F5E5A31E-6720-4639-B27E-E84793532931}">
      <dgm:prSet/>
      <dgm:spPr/>
      <dgm:t>
        <a:bodyPr/>
        <a:lstStyle/>
        <a:p>
          <a:endParaRPr lang="en-HK" sz="2000"/>
        </a:p>
      </dgm:t>
    </dgm:pt>
    <dgm:pt modelId="{E97149D5-56DD-41ED-8275-83E5B0FB6A64}">
      <dgm:prSet phldrT="[Text]" custT="1"/>
      <dgm:spPr>
        <a:solidFill>
          <a:srgbClr val="000099"/>
        </a:solidFill>
      </dgm:spPr>
      <dgm:t>
        <a:bodyPr/>
        <a:lstStyle/>
        <a:p>
          <a:pPr>
            <a:buFontTx/>
            <a:buNone/>
          </a:pPr>
          <a:r>
            <a:rPr lang="en-HK" sz="140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dirty="0">
            <a:solidFill>
              <a:schemeClr val="bg1"/>
            </a:solidFill>
          </a:endParaRPr>
        </a:p>
      </dgm:t>
    </dgm:pt>
    <dgm:pt modelId="{ACFE45E8-374B-4C68-B106-AA62428DB19A}" type="parTrans" cxnId="{AE0316D1-A2E4-4731-8551-F90FEDFEBF44}">
      <dgm:prSet/>
      <dgm:spPr/>
      <dgm:t>
        <a:bodyPr/>
        <a:lstStyle/>
        <a:p>
          <a:endParaRPr lang="en-HK" sz="2000"/>
        </a:p>
      </dgm:t>
    </dgm:pt>
    <dgm:pt modelId="{87C4D9F5-93B6-4146-87C2-657394DB321D}" type="sibTrans" cxnId="{AE0316D1-A2E4-4731-8551-F90FEDFEBF44}">
      <dgm:prSet/>
      <dgm:spPr/>
      <dgm:t>
        <a:bodyPr/>
        <a:lstStyle/>
        <a:p>
          <a:endParaRPr lang="en-HK" sz="2000"/>
        </a:p>
      </dgm:t>
    </dgm:pt>
    <dgm:pt modelId="{048B9EFB-07F3-4E36-AB9F-DB7682D8CF5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Hutchison's TOM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IFC, Sequoia Capital, ING…</a:t>
          </a:r>
          <a:endParaRPr lang="en-HK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80B50-5CA7-4C60-83D8-A1FFC8915F50}" type="parTrans" cxnId="{1C96B0AA-C015-43CC-9792-1ADBEB6BB41F}">
      <dgm:prSet/>
      <dgm:spPr/>
      <dgm:t>
        <a:bodyPr/>
        <a:lstStyle/>
        <a:p>
          <a:endParaRPr lang="en-HK" sz="2000"/>
        </a:p>
      </dgm:t>
    </dgm:pt>
    <dgm:pt modelId="{8DAF20C0-369E-4E14-8CFE-71AC89288F65}" type="sibTrans" cxnId="{1C96B0AA-C015-43CC-9792-1ADBEB6BB41F}">
      <dgm:prSet/>
      <dgm:spPr/>
      <dgm:t>
        <a:bodyPr/>
        <a:lstStyle/>
        <a:p>
          <a:endParaRPr lang="en-HK" sz="2000"/>
        </a:p>
      </dgm:t>
    </dgm:pt>
    <dgm:pt modelId="{DE5B295C-A7E1-4B96-9D0F-377F9CD42430}" type="pres">
      <dgm:prSet presAssocID="{3D5BB84C-714F-445B-8A5C-61FAF2ACC12D}" presName="Name0" presStyleCnt="0">
        <dgm:presLayoutVars>
          <dgm:dir/>
          <dgm:animLvl val="lvl"/>
          <dgm:resizeHandles val="exact"/>
        </dgm:presLayoutVars>
      </dgm:prSet>
      <dgm:spPr/>
    </dgm:pt>
    <dgm:pt modelId="{056F230C-3781-4DA9-A9DE-D73D48DC3758}" type="pres">
      <dgm:prSet presAssocID="{183CBD75-53F8-4D1A-8A00-C35A297342FB}" presName="parTxOnly" presStyleLbl="node1" presStyleIdx="0" presStyleCnt="3" custScaleX="244601" custScaleY="140470">
        <dgm:presLayoutVars>
          <dgm:chMax val="0"/>
          <dgm:chPref val="0"/>
          <dgm:bulletEnabled val="1"/>
        </dgm:presLayoutVars>
      </dgm:prSet>
      <dgm:spPr/>
    </dgm:pt>
    <dgm:pt modelId="{FAF4D431-AA60-4041-9A20-CA82AD87C8FB}" type="pres">
      <dgm:prSet presAssocID="{A4950F1B-6793-4C54-AB82-61AFB9C5529C}" presName="parTxOnlySpace" presStyleCnt="0"/>
      <dgm:spPr/>
    </dgm:pt>
    <dgm:pt modelId="{44F3F768-106E-4064-B473-389D37918295}" type="pres">
      <dgm:prSet presAssocID="{E97149D5-56DD-41ED-8275-83E5B0FB6A64}" presName="parTxOnly" presStyleLbl="node1" presStyleIdx="1" presStyleCnt="3" custScaleX="124348" custScaleY="140470">
        <dgm:presLayoutVars>
          <dgm:chMax val="0"/>
          <dgm:chPref val="0"/>
          <dgm:bulletEnabled val="1"/>
        </dgm:presLayoutVars>
      </dgm:prSet>
      <dgm:spPr/>
    </dgm:pt>
    <dgm:pt modelId="{C057E983-128B-4CD8-8655-537CC3CC7F61}" type="pres">
      <dgm:prSet presAssocID="{87C4D9F5-93B6-4146-87C2-657394DB321D}" presName="parTxOnlySpace" presStyleCnt="0"/>
      <dgm:spPr/>
    </dgm:pt>
    <dgm:pt modelId="{12030757-B553-4C0C-A8E5-F14B9A281A0B}" type="pres">
      <dgm:prSet presAssocID="{048B9EFB-07F3-4E36-AB9F-DB7682D8CF58}" presName="parTxOnly" presStyleLbl="node1" presStyleIdx="2" presStyleCnt="3" custScaleX="594503" custScaleY="140470">
        <dgm:presLayoutVars>
          <dgm:chMax val="0"/>
          <dgm:chPref val="0"/>
          <dgm:bulletEnabled val="1"/>
        </dgm:presLayoutVars>
      </dgm:prSet>
      <dgm:spPr/>
    </dgm:pt>
  </dgm:ptLst>
  <dgm:cxnLst>
    <dgm:cxn modelId="{F5E5A31E-6720-4639-B27E-E84793532931}" srcId="{3D5BB84C-714F-445B-8A5C-61FAF2ACC12D}" destId="{183CBD75-53F8-4D1A-8A00-C35A297342FB}" srcOrd="0" destOrd="0" parTransId="{183C9F7C-0F87-4936-91E1-18D8130B1EB8}" sibTransId="{A4950F1B-6793-4C54-AB82-61AFB9C5529C}"/>
    <dgm:cxn modelId="{54C9542A-88BA-48F2-B1A4-2FBD5C791E67}" type="presOf" srcId="{3D5BB84C-714F-445B-8A5C-61FAF2ACC12D}" destId="{DE5B295C-A7E1-4B96-9D0F-377F9CD42430}" srcOrd="0" destOrd="0" presId="urn:microsoft.com/office/officeart/2005/8/layout/chevron1"/>
    <dgm:cxn modelId="{933C3293-E441-4FE8-9733-C5FC78D4888B}" type="presOf" srcId="{183CBD75-53F8-4D1A-8A00-C35A297342FB}" destId="{056F230C-3781-4DA9-A9DE-D73D48DC3758}" srcOrd="0" destOrd="0" presId="urn:microsoft.com/office/officeart/2005/8/layout/chevron1"/>
    <dgm:cxn modelId="{88BD799A-84FB-4818-B6EB-0D697482B2FE}" type="presOf" srcId="{E97149D5-56DD-41ED-8275-83E5B0FB6A64}" destId="{44F3F768-106E-4064-B473-389D37918295}" srcOrd="0" destOrd="0" presId="urn:microsoft.com/office/officeart/2005/8/layout/chevron1"/>
    <dgm:cxn modelId="{1C96B0AA-C015-43CC-9792-1ADBEB6BB41F}" srcId="{3D5BB84C-714F-445B-8A5C-61FAF2ACC12D}" destId="{048B9EFB-07F3-4E36-AB9F-DB7682D8CF58}" srcOrd="2" destOrd="0" parTransId="{9EB80B50-5CA7-4C60-83D8-A1FFC8915F50}" sibTransId="{8DAF20C0-369E-4E14-8CFE-71AC89288F65}"/>
    <dgm:cxn modelId="{AE0316D1-A2E4-4731-8551-F90FEDFEBF44}" srcId="{3D5BB84C-714F-445B-8A5C-61FAF2ACC12D}" destId="{E97149D5-56DD-41ED-8275-83E5B0FB6A64}" srcOrd="1" destOrd="0" parTransId="{ACFE45E8-374B-4C68-B106-AA62428DB19A}" sibTransId="{87C4D9F5-93B6-4146-87C2-657394DB321D}"/>
    <dgm:cxn modelId="{FAEBC5F5-2CD8-4321-B15D-7775AA0B8FE2}" type="presOf" srcId="{048B9EFB-07F3-4E36-AB9F-DB7682D8CF58}" destId="{12030757-B553-4C0C-A8E5-F14B9A281A0B}" srcOrd="0" destOrd="0" presId="urn:microsoft.com/office/officeart/2005/8/layout/chevron1"/>
    <dgm:cxn modelId="{88E6DA4C-697B-49C5-BD6E-3F0CC8C086CD}" type="presParOf" srcId="{DE5B295C-A7E1-4B96-9D0F-377F9CD42430}" destId="{056F230C-3781-4DA9-A9DE-D73D48DC3758}" srcOrd="0" destOrd="0" presId="urn:microsoft.com/office/officeart/2005/8/layout/chevron1"/>
    <dgm:cxn modelId="{325947F3-BB4B-4FE5-8630-78BE5660FF24}" type="presParOf" srcId="{DE5B295C-A7E1-4B96-9D0F-377F9CD42430}" destId="{FAF4D431-AA60-4041-9A20-CA82AD87C8FB}" srcOrd="1" destOrd="0" presId="urn:microsoft.com/office/officeart/2005/8/layout/chevron1"/>
    <dgm:cxn modelId="{668C7BEA-D362-48DB-BD43-B55A184FDB09}" type="presParOf" srcId="{DE5B295C-A7E1-4B96-9D0F-377F9CD42430}" destId="{44F3F768-106E-4064-B473-389D37918295}" srcOrd="2" destOrd="0" presId="urn:microsoft.com/office/officeart/2005/8/layout/chevron1"/>
    <dgm:cxn modelId="{95BC7AED-253D-4E73-B9BC-D91049F6900F}" type="presParOf" srcId="{DE5B295C-A7E1-4B96-9D0F-377F9CD42430}" destId="{C057E983-128B-4CD8-8655-537CC3CC7F61}" srcOrd="3" destOrd="0" presId="urn:microsoft.com/office/officeart/2005/8/layout/chevron1"/>
    <dgm:cxn modelId="{7EEBE02F-0294-45EA-88FB-5CA5857927EB}" type="presParOf" srcId="{DE5B295C-A7E1-4B96-9D0F-377F9CD42430}" destId="{12030757-B553-4C0C-A8E5-F14B9A281A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5BB84C-714F-445B-8A5C-61FAF2ACC12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3CBD75-53F8-4D1A-8A00-C35A297342FB}">
      <dgm:prSet phldrT="[Text]" custT="1"/>
      <dgm:spPr>
        <a:solidFill>
          <a:srgbClr val="286053"/>
        </a:solidFill>
      </dgm:spPr>
      <dgm:t>
        <a:bodyPr/>
        <a:lstStyle/>
        <a:p>
          <a:r>
            <a:rPr lang="en-HK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 Bank </a:t>
          </a:r>
        </a:p>
      </dgm:t>
    </dgm:pt>
    <dgm:pt modelId="{183C9F7C-0F87-4936-91E1-18D8130B1EB8}" type="parTrans" cxnId="{F5E5A31E-6720-4639-B27E-E84793532931}">
      <dgm:prSet/>
      <dgm:spPr/>
      <dgm:t>
        <a:bodyPr/>
        <a:lstStyle/>
        <a:p>
          <a:endParaRPr lang="en-HK" sz="2000"/>
        </a:p>
      </dgm:t>
    </dgm:pt>
    <dgm:pt modelId="{A4950F1B-6793-4C54-AB82-61AFB9C5529C}" type="sibTrans" cxnId="{F5E5A31E-6720-4639-B27E-E84793532931}">
      <dgm:prSet/>
      <dgm:spPr/>
      <dgm:t>
        <a:bodyPr/>
        <a:lstStyle/>
        <a:p>
          <a:endParaRPr lang="en-HK" sz="2000"/>
        </a:p>
      </dgm:t>
    </dgm:pt>
    <dgm:pt modelId="{E97149D5-56DD-41ED-8275-83E5B0FB6A64}">
      <dgm:prSet phldrT="[Text]" custT="1"/>
      <dgm:spPr>
        <a:solidFill>
          <a:srgbClr val="000099"/>
        </a:solidFill>
      </dgm:spPr>
      <dgm:t>
        <a:bodyPr/>
        <a:lstStyle/>
        <a:p>
          <a:pPr>
            <a:buFontTx/>
            <a:buNone/>
          </a:pPr>
          <a:r>
            <a:rPr lang="en-HK" sz="140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dirty="0">
            <a:solidFill>
              <a:schemeClr val="bg1"/>
            </a:solidFill>
          </a:endParaRPr>
        </a:p>
      </dgm:t>
    </dgm:pt>
    <dgm:pt modelId="{ACFE45E8-374B-4C68-B106-AA62428DB19A}" type="parTrans" cxnId="{AE0316D1-A2E4-4731-8551-F90FEDFEBF44}">
      <dgm:prSet/>
      <dgm:spPr/>
      <dgm:t>
        <a:bodyPr/>
        <a:lstStyle/>
        <a:p>
          <a:endParaRPr lang="en-HK" sz="2000"/>
        </a:p>
      </dgm:t>
    </dgm:pt>
    <dgm:pt modelId="{87C4D9F5-93B6-4146-87C2-657394DB321D}" type="sibTrans" cxnId="{AE0316D1-A2E4-4731-8551-F90FEDFEBF44}">
      <dgm:prSet/>
      <dgm:spPr/>
      <dgm:t>
        <a:bodyPr/>
        <a:lstStyle/>
        <a:p>
          <a:endParaRPr lang="en-HK" sz="2000"/>
        </a:p>
      </dgm:t>
    </dgm:pt>
    <dgm:pt modelId="{048B9EFB-07F3-4E36-AB9F-DB7682D8CF5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b="1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ZhongAn</a:t>
          </a:r>
          <a:r>
            <a: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Online P&amp;C Insurance</a:t>
          </a:r>
          <a:r>
            <a: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sz="20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Sinolink</a:t>
          </a:r>
          <a:endParaRPr lang="en-HK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80B50-5CA7-4C60-83D8-A1FFC8915F50}" type="parTrans" cxnId="{1C96B0AA-C015-43CC-9792-1ADBEB6BB41F}">
      <dgm:prSet/>
      <dgm:spPr/>
      <dgm:t>
        <a:bodyPr/>
        <a:lstStyle/>
        <a:p>
          <a:endParaRPr lang="en-HK" sz="2000"/>
        </a:p>
      </dgm:t>
    </dgm:pt>
    <dgm:pt modelId="{8DAF20C0-369E-4E14-8CFE-71AC89288F65}" type="sibTrans" cxnId="{1C96B0AA-C015-43CC-9792-1ADBEB6BB41F}">
      <dgm:prSet/>
      <dgm:spPr/>
      <dgm:t>
        <a:bodyPr/>
        <a:lstStyle/>
        <a:p>
          <a:endParaRPr lang="en-HK" sz="2000"/>
        </a:p>
      </dgm:t>
    </dgm:pt>
    <dgm:pt modelId="{DE5B295C-A7E1-4B96-9D0F-377F9CD42430}" type="pres">
      <dgm:prSet presAssocID="{3D5BB84C-714F-445B-8A5C-61FAF2ACC12D}" presName="Name0" presStyleCnt="0">
        <dgm:presLayoutVars>
          <dgm:dir/>
          <dgm:animLvl val="lvl"/>
          <dgm:resizeHandles val="exact"/>
        </dgm:presLayoutVars>
      </dgm:prSet>
      <dgm:spPr/>
    </dgm:pt>
    <dgm:pt modelId="{056F230C-3781-4DA9-A9DE-D73D48DC3758}" type="pres">
      <dgm:prSet presAssocID="{183CBD75-53F8-4D1A-8A00-C35A297342FB}" presName="parTxOnly" presStyleLbl="node1" presStyleIdx="0" presStyleCnt="3" custScaleX="244601" custScaleY="140470">
        <dgm:presLayoutVars>
          <dgm:chMax val="0"/>
          <dgm:chPref val="0"/>
          <dgm:bulletEnabled val="1"/>
        </dgm:presLayoutVars>
      </dgm:prSet>
      <dgm:spPr/>
    </dgm:pt>
    <dgm:pt modelId="{FAF4D431-AA60-4041-9A20-CA82AD87C8FB}" type="pres">
      <dgm:prSet presAssocID="{A4950F1B-6793-4C54-AB82-61AFB9C5529C}" presName="parTxOnlySpace" presStyleCnt="0"/>
      <dgm:spPr/>
    </dgm:pt>
    <dgm:pt modelId="{44F3F768-106E-4064-B473-389D37918295}" type="pres">
      <dgm:prSet presAssocID="{E97149D5-56DD-41ED-8275-83E5B0FB6A64}" presName="parTxOnly" presStyleLbl="node1" presStyleIdx="1" presStyleCnt="3" custScaleX="124348" custScaleY="140470">
        <dgm:presLayoutVars>
          <dgm:chMax val="0"/>
          <dgm:chPref val="0"/>
          <dgm:bulletEnabled val="1"/>
        </dgm:presLayoutVars>
      </dgm:prSet>
      <dgm:spPr/>
    </dgm:pt>
    <dgm:pt modelId="{C057E983-128B-4CD8-8655-537CC3CC7F61}" type="pres">
      <dgm:prSet presAssocID="{87C4D9F5-93B6-4146-87C2-657394DB321D}" presName="parTxOnlySpace" presStyleCnt="0"/>
      <dgm:spPr/>
    </dgm:pt>
    <dgm:pt modelId="{12030757-B553-4C0C-A8E5-F14B9A281A0B}" type="pres">
      <dgm:prSet presAssocID="{048B9EFB-07F3-4E36-AB9F-DB7682D8CF58}" presName="parTxOnly" presStyleLbl="node1" presStyleIdx="2" presStyleCnt="3" custScaleX="594503" custScaleY="140470">
        <dgm:presLayoutVars>
          <dgm:chMax val="0"/>
          <dgm:chPref val="0"/>
          <dgm:bulletEnabled val="1"/>
        </dgm:presLayoutVars>
      </dgm:prSet>
      <dgm:spPr/>
    </dgm:pt>
  </dgm:ptLst>
  <dgm:cxnLst>
    <dgm:cxn modelId="{F5E5A31E-6720-4639-B27E-E84793532931}" srcId="{3D5BB84C-714F-445B-8A5C-61FAF2ACC12D}" destId="{183CBD75-53F8-4D1A-8A00-C35A297342FB}" srcOrd="0" destOrd="0" parTransId="{183C9F7C-0F87-4936-91E1-18D8130B1EB8}" sibTransId="{A4950F1B-6793-4C54-AB82-61AFB9C5529C}"/>
    <dgm:cxn modelId="{54C9542A-88BA-48F2-B1A4-2FBD5C791E67}" type="presOf" srcId="{3D5BB84C-714F-445B-8A5C-61FAF2ACC12D}" destId="{DE5B295C-A7E1-4B96-9D0F-377F9CD42430}" srcOrd="0" destOrd="0" presId="urn:microsoft.com/office/officeart/2005/8/layout/chevron1"/>
    <dgm:cxn modelId="{933C3293-E441-4FE8-9733-C5FC78D4888B}" type="presOf" srcId="{183CBD75-53F8-4D1A-8A00-C35A297342FB}" destId="{056F230C-3781-4DA9-A9DE-D73D48DC3758}" srcOrd="0" destOrd="0" presId="urn:microsoft.com/office/officeart/2005/8/layout/chevron1"/>
    <dgm:cxn modelId="{88BD799A-84FB-4818-B6EB-0D697482B2FE}" type="presOf" srcId="{E97149D5-56DD-41ED-8275-83E5B0FB6A64}" destId="{44F3F768-106E-4064-B473-389D37918295}" srcOrd="0" destOrd="0" presId="urn:microsoft.com/office/officeart/2005/8/layout/chevron1"/>
    <dgm:cxn modelId="{1C96B0AA-C015-43CC-9792-1ADBEB6BB41F}" srcId="{3D5BB84C-714F-445B-8A5C-61FAF2ACC12D}" destId="{048B9EFB-07F3-4E36-AB9F-DB7682D8CF58}" srcOrd="2" destOrd="0" parTransId="{9EB80B50-5CA7-4C60-83D8-A1FFC8915F50}" sibTransId="{8DAF20C0-369E-4E14-8CFE-71AC89288F65}"/>
    <dgm:cxn modelId="{AE0316D1-A2E4-4731-8551-F90FEDFEBF44}" srcId="{3D5BB84C-714F-445B-8A5C-61FAF2ACC12D}" destId="{E97149D5-56DD-41ED-8275-83E5B0FB6A64}" srcOrd="1" destOrd="0" parTransId="{ACFE45E8-374B-4C68-B106-AA62428DB19A}" sibTransId="{87C4D9F5-93B6-4146-87C2-657394DB321D}"/>
    <dgm:cxn modelId="{FAEBC5F5-2CD8-4321-B15D-7775AA0B8FE2}" type="presOf" srcId="{048B9EFB-07F3-4E36-AB9F-DB7682D8CF58}" destId="{12030757-B553-4C0C-A8E5-F14B9A281A0B}" srcOrd="0" destOrd="0" presId="urn:microsoft.com/office/officeart/2005/8/layout/chevron1"/>
    <dgm:cxn modelId="{88E6DA4C-697B-49C5-BD6E-3F0CC8C086CD}" type="presParOf" srcId="{DE5B295C-A7E1-4B96-9D0F-377F9CD42430}" destId="{056F230C-3781-4DA9-A9DE-D73D48DC3758}" srcOrd="0" destOrd="0" presId="urn:microsoft.com/office/officeart/2005/8/layout/chevron1"/>
    <dgm:cxn modelId="{325947F3-BB4B-4FE5-8630-78BE5660FF24}" type="presParOf" srcId="{DE5B295C-A7E1-4B96-9D0F-377F9CD42430}" destId="{FAF4D431-AA60-4041-9A20-CA82AD87C8FB}" srcOrd="1" destOrd="0" presId="urn:microsoft.com/office/officeart/2005/8/layout/chevron1"/>
    <dgm:cxn modelId="{668C7BEA-D362-48DB-BD43-B55A184FDB09}" type="presParOf" srcId="{DE5B295C-A7E1-4B96-9D0F-377F9CD42430}" destId="{44F3F768-106E-4064-B473-389D37918295}" srcOrd="2" destOrd="0" presId="urn:microsoft.com/office/officeart/2005/8/layout/chevron1"/>
    <dgm:cxn modelId="{95BC7AED-253D-4E73-B9BC-D91049F6900F}" type="presParOf" srcId="{DE5B295C-A7E1-4B96-9D0F-377F9CD42430}" destId="{C057E983-128B-4CD8-8655-537CC3CC7F61}" srcOrd="3" destOrd="0" presId="urn:microsoft.com/office/officeart/2005/8/layout/chevron1"/>
    <dgm:cxn modelId="{7EEBE02F-0294-45EA-88FB-5CA5857927EB}" type="presParOf" srcId="{DE5B295C-A7E1-4B96-9D0F-377F9CD42430}" destId="{12030757-B553-4C0C-A8E5-F14B9A281A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230C-3781-4DA9-A9DE-D73D48DC3758}">
      <dsp:nvSpPr>
        <dsp:cNvPr id="0" name=""/>
        <dsp:cNvSpPr/>
      </dsp:nvSpPr>
      <dsp:spPr>
        <a:xfrm>
          <a:off x="1643" y="114319"/>
          <a:ext cx="2460178" cy="565134"/>
        </a:xfrm>
        <a:prstGeom prst="chevron">
          <a:avLst/>
        </a:prstGeom>
        <a:solidFill>
          <a:srgbClr val="2860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Airstar</a:t>
          </a:r>
          <a:r>
            <a:rPr lang="en-HK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Bank </a:t>
          </a:r>
        </a:p>
      </dsp:txBody>
      <dsp:txXfrm>
        <a:off x="284210" y="114319"/>
        <a:ext cx="1895044" cy="565134"/>
      </dsp:txXfrm>
    </dsp:sp>
    <dsp:sp modelId="{44F3F768-106E-4064-B473-389D37918295}">
      <dsp:nvSpPr>
        <dsp:cNvPr id="0" name=""/>
        <dsp:cNvSpPr/>
      </dsp:nvSpPr>
      <dsp:spPr>
        <a:xfrm>
          <a:off x="2361242" y="114319"/>
          <a:ext cx="1250682" cy="565134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HK" sz="140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</a:p>
      </dsp:txBody>
      <dsp:txXfrm>
        <a:off x="2643809" y="114319"/>
        <a:ext cx="685548" cy="565134"/>
      </dsp:txXfrm>
    </dsp:sp>
    <dsp:sp modelId="{12030757-B553-4C0C-A8E5-F14B9A281A0B}">
      <dsp:nvSpPr>
        <dsp:cNvPr id="0" name=""/>
        <dsp:cNvSpPr/>
      </dsp:nvSpPr>
      <dsp:spPr>
        <a:xfrm>
          <a:off x="3511346" y="114319"/>
          <a:ext cx="5979466" cy="565134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Xiaomi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global IoT leader, and AMTD</a:t>
          </a:r>
          <a:endParaRPr lang="en-HK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913" y="114319"/>
        <a:ext cx="5414332" cy="565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230C-3781-4DA9-A9DE-D73D48DC3758}">
      <dsp:nvSpPr>
        <dsp:cNvPr id="0" name=""/>
        <dsp:cNvSpPr/>
      </dsp:nvSpPr>
      <dsp:spPr>
        <a:xfrm>
          <a:off x="1643" y="114319"/>
          <a:ext cx="2460178" cy="565134"/>
        </a:xfrm>
        <a:prstGeom prst="chevron">
          <a:avLst/>
        </a:prstGeom>
        <a:solidFill>
          <a:srgbClr val="2860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 Bank</a:t>
          </a:r>
        </a:p>
      </dsp:txBody>
      <dsp:txXfrm>
        <a:off x="284210" y="114319"/>
        <a:ext cx="1895044" cy="565134"/>
      </dsp:txXfrm>
    </dsp:sp>
    <dsp:sp modelId="{44F3F768-106E-4064-B473-389D37918295}">
      <dsp:nvSpPr>
        <dsp:cNvPr id="0" name=""/>
        <dsp:cNvSpPr/>
      </dsp:nvSpPr>
      <dsp:spPr>
        <a:xfrm>
          <a:off x="2361242" y="114319"/>
          <a:ext cx="1250682" cy="565134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HK" sz="140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kern="1200" dirty="0">
            <a:solidFill>
              <a:schemeClr val="bg1"/>
            </a:solidFill>
          </a:endParaRPr>
        </a:p>
      </dsp:txBody>
      <dsp:txXfrm>
        <a:off x="2643809" y="114319"/>
        <a:ext cx="685548" cy="565134"/>
      </dsp:txXfrm>
    </dsp:sp>
    <dsp:sp modelId="{12030757-B553-4C0C-A8E5-F14B9A281A0B}">
      <dsp:nvSpPr>
        <dsp:cNvPr id="0" name=""/>
        <dsp:cNvSpPr/>
      </dsp:nvSpPr>
      <dsp:spPr>
        <a:xfrm>
          <a:off x="3511346" y="114319"/>
          <a:ext cx="5979466" cy="565134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b="1" kern="1200" dirty="0" err="1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AlipayHK</a:t>
          </a:r>
          <a:endParaRPr lang="en-HK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913" y="114319"/>
        <a:ext cx="5414332" cy="565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230C-3781-4DA9-A9DE-D73D48DC3758}">
      <dsp:nvSpPr>
        <dsp:cNvPr id="0" name=""/>
        <dsp:cNvSpPr/>
      </dsp:nvSpPr>
      <dsp:spPr>
        <a:xfrm>
          <a:off x="1643" y="114319"/>
          <a:ext cx="2460178" cy="565134"/>
        </a:xfrm>
        <a:prstGeom prst="chevron">
          <a:avLst/>
        </a:prstGeom>
        <a:solidFill>
          <a:srgbClr val="2860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Livi</a:t>
          </a:r>
          <a:r>
            <a:rPr lang="en-HK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Bank </a:t>
          </a:r>
        </a:p>
      </dsp:txBody>
      <dsp:txXfrm>
        <a:off x="284210" y="114319"/>
        <a:ext cx="1895044" cy="565134"/>
      </dsp:txXfrm>
    </dsp:sp>
    <dsp:sp modelId="{44F3F768-106E-4064-B473-389D37918295}">
      <dsp:nvSpPr>
        <dsp:cNvPr id="0" name=""/>
        <dsp:cNvSpPr/>
      </dsp:nvSpPr>
      <dsp:spPr>
        <a:xfrm>
          <a:off x="2361242" y="114319"/>
          <a:ext cx="1250682" cy="565134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HK" sz="140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kern="1200" dirty="0">
            <a:solidFill>
              <a:schemeClr val="bg1"/>
            </a:solidFill>
          </a:endParaRPr>
        </a:p>
      </dsp:txBody>
      <dsp:txXfrm>
        <a:off x="2643809" y="114319"/>
        <a:ext cx="685548" cy="565134"/>
      </dsp:txXfrm>
    </dsp:sp>
    <dsp:sp modelId="{12030757-B553-4C0C-A8E5-F14B9A281A0B}">
      <dsp:nvSpPr>
        <dsp:cNvPr id="0" name=""/>
        <dsp:cNvSpPr/>
      </dsp:nvSpPr>
      <dsp:spPr>
        <a:xfrm>
          <a:off x="3511346" y="114319"/>
          <a:ext cx="5979466" cy="565134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kern="12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BOCHK, </a:t>
          </a:r>
          <a:r>
            <a:rPr lang="en-HK" sz="2000" b="1" kern="12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JD Digits ,and </a:t>
          </a:r>
          <a:r>
            <a:rPr lang="en-HK" sz="2000" b="1" kern="1200" dirty="0" err="1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Jardines</a:t>
          </a:r>
          <a:endParaRPr lang="en-HK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913" y="114319"/>
        <a:ext cx="5414332" cy="565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230C-3781-4DA9-A9DE-D73D48DC3758}">
      <dsp:nvSpPr>
        <dsp:cNvPr id="0" name=""/>
        <dsp:cNvSpPr/>
      </dsp:nvSpPr>
      <dsp:spPr>
        <a:xfrm>
          <a:off x="1643" y="114319"/>
          <a:ext cx="2460178" cy="565134"/>
        </a:xfrm>
        <a:prstGeom prst="chevron">
          <a:avLst/>
        </a:prstGeom>
        <a:solidFill>
          <a:srgbClr val="2860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Fusion Bank</a:t>
          </a:r>
        </a:p>
      </dsp:txBody>
      <dsp:txXfrm>
        <a:off x="284210" y="114319"/>
        <a:ext cx="1895044" cy="565134"/>
      </dsp:txXfrm>
    </dsp:sp>
    <dsp:sp modelId="{44F3F768-106E-4064-B473-389D37918295}">
      <dsp:nvSpPr>
        <dsp:cNvPr id="0" name=""/>
        <dsp:cNvSpPr/>
      </dsp:nvSpPr>
      <dsp:spPr>
        <a:xfrm>
          <a:off x="2361242" y="114319"/>
          <a:ext cx="1250682" cy="565134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HK" sz="140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kern="1200" dirty="0">
            <a:solidFill>
              <a:schemeClr val="bg1"/>
            </a:solidFill>
          </a:endParaRPr>
        </a:p>
      </dsp:txBody>
      <dsp:txXfrm>
        <a:off x="2643809" y="114319"/>
        <a:ext cx="685548" cy="565134"/>
      </dsp:txXfrm>
    </dsp:sp>
    <dsp:sp modelId="{12030757-B553-4C0C-A8E5-F14B9A281A0B}">
      <dsp:nvSpPr>
        <dsp:cNvPr id="0" name=""/>
        <dsp:cNvSpPr/>
      </dsp:nvSpPr>
      <dsp:spPr>
        <a:xfrm>
          <a:off x="3511346" y="114319"/>
          <a:ext cx="5979466" cy="565134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600" b="1" kern="12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Tencent,</a:t>
          </a:r>
          <a:r>
            <a:rPr lang="en-HK" sz="1600" kern="12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ICBC, </a:t>
          </a:r>
          <a:r>
            <a:rPr lang="en-HK" sz="1600" b="1" kern="1200" dirty="0" err="1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HKEx</a:t>
          </a:r>
          <a:r>
            <a:rPr lang="en-HK" sz="1600" kern="12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Hillhouse, and CEO of New World, Adrian Cheng ( Perfect Ridge) </a:t>
          </a:r>
          <a:endParaRPr lang="en-HK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913" y="114319"/>
        <a:ext cx="5414332" cy="565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230C-3781-4DA9-A9DE-D73D48DC3758}">
      <dsp:nvSpPr>
        <dsp:cNvPr id="0" name=""/>
        <dsp:cNvSpPr/>
      </dsp:nvSpPr>
      <dsp:spPr>
        <a:xfrm>
          <a:off x="1643" y="114319"/>
          <a:ext cx="2460178" cy="565134"/>
        </a:xfrm>
        <a:prstGeom prst="chevron">
          <a:avLst/>
        </a:prstGeom>
        <a:solidFill>
          <a:srgbClr val="2860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Mox</a:t>
          </a:r>
          <a:r>
            <a:rPr lang="en-HK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Bank</a:t>
          </a:r>
        </a:p>
      </dsp:txBody>
      <dsp:txXfrm>
        <a:off x="284210" y="114319"/>
        <a:ext cx="1895044" cy="565134"/>
      </dsp:txXfrm>
    </dsp:sp>
    <dsp:sp modelId="{44F3F768-106E-4064-B473-389D37918295}">
      <dsp:nvSpPr>
        <dsp:cNvPr id="0" name=""/>
        <dsp:cNvSpPr/>
      </dsp:nvSpPr>
      <dsp:spPr>
        <a:xfrm>
          <a:off x="2361242" y="114319"/>
          <a:ext cx="1250682" cy="565134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HK" sz="140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kern="1200" dirty="0">
            <a:solidFill>
              <a:schemeClr val="bg1"/>
            </a:solidFill>
          </a:endParaRPr>
        </a:p>
      </dsp:txBody>
      <dsp:txXfrm>
        <a:off x="2643809" y="114319"/>
        <a:ext cx="685548" cy="565134"/>
      </dsp:txXfrm>
    </dsp:sp>
    <dsp:sp modelId="{12030757-B553-4C0C-A8E5-F14B9A281A0B}">
      <dsp:nvSpPr>
        <dsp:cNvPr id="0" name=""/>
        <dsp:cNvSpPr/>
      </dsp:nvSpPr>
      <dsp:spPr>
        <a:xfrm>
          <a:off x="3511346" y="114319"/>
          <a:ext cx="5979466" cy="565134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 Chartered, 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HKT,</a:t>
          </a:r>
          <a:r>
            <a:rPr lang="en-US" sz="20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PCC, and Trip.com</a:t>
          </a:r>
          <a:endParaRPr lang="en-HK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913" y="114319"/>
        <a:ext cx="5414332" cy="5651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230C-3781-4DA9-A9DE-D73D48DC3758}">
      <dsp:nvSpPr>
        <dsp:cNvPr id="0" name=""/>
        <dsp:cNvSpPr/>
      </dsp:nvSpPr>
      <dsp:spPr>
        <a:xfrm>
          <a:off x="1643" y="114319"/>
          <a:ext cx="2460178" cy="565134"/>
        </a:xfrm>
        <a:prstGeom prst="chevron">
          <a:avLst/>
        </a:prstGeom>
        <a:solidFill>
          <a:srgbClr val="2860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PAO Bank</a:t>
          </a:r>
        </a:p>
      </dsp:txBody>
      <dsp:txXfrm>
        <a:off x="284210" y="114319"/>
        <a:ext cx="1895044" cy="565134"/>
      </dsp:txXfrm>
    </dsp:sp>
    <dsp:sp modelId="{44F3F768-106E-4064-B473-389D37918295}">
      <dsp:nvSpPr>
        <dsp:cNvPr id="0" name=""/>
        <dsp:cNvSpPr/>
      </dsp:nvSpPr>
      <dsp:spPr>
        <a:xfrm>
          <a:off x="2361242" y="114319"/>
          <a:ext cx="1250682" cy="565134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HK" sz="140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kern="1200" dirty="0">
            <a:solidFill>
              <a:schemeClr val="bg1"/>
            </a:solidFill>
          </a:endParaRPr>
        </a:p>
      </dsp:txBody>
      <dsp:txXfrm>
        <a:off x="2643809" y="114319"/>
        <a:ext cx="685548" cy="565134"/>
      </dsp:txXfrm>
    </dsp:sp>
    <dsp:sp modelId="{12030757-B553-4C0C-A8E5-F14B9A281A0B}">
      <dsp:nvSpPr>
        <dsp:cNvPr id="0" name=""/>
        <dsp:cNvSpPr/>
      </dsp:nvSpPr>
      <dsp:spPr>
        <a:xfrm>
          <a:off x="3511346" y="114319"/>
          <a:ext cx="5979466" cy="565134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Ping An Insurance</a:t>
          </a:r>
        </a:p>
      </dsp:txBody>
      <dsp:txXfrm>
        <a:off x="3793913" y="114319"/>
        <a:ext cx="5414332" cy="5651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230C-3781-4DA9-A9DE-D73D48DC3758}">
      <dsp:nvSpPr>
        <dsp:cNvPr id="0" name=""/>
        <dsp:cNvSpPr/>
      </dsp:nvSpPr>
      <dsp:spPr>
        <a:xfrm>
          <a:off x="1643" y="114319"/>
          <a:ext cx="2460178" cy="565134"/>
        </a:xfrm>
        <a:prstGeom prst="chevron">
          <a:avLst/>
        </a:prstGeom>
        <a:solidFill>
          <a:srgbClr val="2860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WeLab</a:t>
          </a:r>
          <a:r>
            <a:rPr lang="en-HK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Bank</a:t>
          </a:r>
        </a:p>
      </dsp:txBody>
      <dsp:txXfrm>
        <a:off x="284210" y="114319"/>
        <a:ext cx="1895044" cy="565134"/>
      </dsp:txXfrm>
    </dsp:sp>
    <dsp:sp modelId="{44F3F768-106E-4064-B473-389D37918295}">
      <dsp:nvSpPr>
        <dsp:cNvPr id="0" name=""/>
        <dsp:cNvSpPr/>
      </dsp:nvSpPr>
      <dsp:spPr>
        <a:xfrm>
          <a:off x="2361242" y="114319"/>
          <a:ext cx="1250682" cy="565134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HK" sz="140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kern="1200" dirty="0">
            <a:solidFill>
              <a:schemeClr val="bg1"/>
            </a:solidFill>
          </a:endParaRPr>
        </a:p>
      </dsp:txBody>
      <dsp:txXfrm>
        <a:off x="2643809" y="114319"/>
        <a:ext cx="685548" cy="565134"/>
      </dsp:txXfrm>
    </dsp:sp>
    <dsp:sp modelId="{12030757-B553-4C0C-A8E5-F14B9A281A0B}">
      <dsp:nvSpPr>
        <dsp:cNvPr id="0" name=""/>
        <dsp:cNvSpPr/>
      </dsp:nvSpPr>
      <dsp:spPr>
        <a:xfrm>
          <a:off x="3511346" y="114319"/>
          <a:ext cx="5979466" cy="565134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Hutchison's TOM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IFC, Sequoia Capital, ING…</a:t>
          </a:r>
          <a:endParaRPr lang="en-HK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913" y="114319"/>
        <a:ext cx="5414332" cy="5651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230C-3781-4DA9-A9DE-D73D48DC3758}">
      <dsp:nvSpPr>
        <dsp:cNvPr id="0" name=""/>
        <dsp:cNvSpPr/>
      </dsp:nvSpPr>
      <dsp:spPr>
        <a:xfrm>
          <a:off x="1643" y="114319"/>
          <a:ext cx="2460178" cy="565134"/>
        </a:xfrm>
        <a:prstGeom prst="chevron">
          <a:avLst/>
        </a:prstGeom>
        <a:solidFill>
          <a:srgbClr val="2860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 Bank </a:t>
          </a:r>
        </a:p>
      </dsp:txBody>
      <dsp:txXfrm>
        <a:off x="284210" y="114319"/>
        <a:ext cx="1895044" cy="565134"/>
      </dsp:txXfrm>
    </dsp:sp>
    <dsp:sp modelId="{44F3F768-106E-4064-B473-389D37918295}">
      <dsp:nvSpPr>
        <dsp:cNvPr id="0" name=""/>
        <dsp:cNvSpPr/>
      </dsp:nvSpPr>
      <dsp:spPr>
        <a:xfrm>
          <a:off x="2361242" y="114319"/>
          <a:ext cx="1250682" cy="565134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HK" sz="140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</a:t>
          </a:r>
          <a:endParaRPr lang="en-HK" sz="1400" u="none" kern="1200" dirty="0">
            <a:solidFill>
              <a:schemeClr val="bg1"/>
            </a:solidFill>
          </a:endParaRPr>
        </a:p>
      </dsp:txBody>
      <dsp:txXfrm>
        <a:off x="2643809" y="114319"/>
        <a:ext cx="685548" cy="565134"/>
      </dsp:txXfrm>
    </dsp:sp>
    <dsp:sp modelId="{12030757-B553-4C0C-A8E5-F14B9A281A0B}">
      <dsp:nvSpPr>
        <dsp:cNvPr id="0" name=""/>
        <dsp:cNvSpPr/>
      </dsp:nvSpPr>
      <dsp:spPr>
        <a:xfrm>
          <a:off x="3511346" y="114319"/>
          <a:ext cx="5979466" cy="565134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ZhongAn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Online P&amp;C Insurance</a:t>
          </a:r>
          <a:r>
            <a:rPr lang="en-US" sz="20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sz="2000" kern="12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Sinolink</a:t>
          </a:r>
          <a:endParaRPr lang="en-HK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913" y="114319"/>
        <a:ext cx="5414332" cy="56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F242B40D-75B0-45EC-B17F-0F320DC86E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1280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745DC77D-A321-432F-8B3A-CBD34E370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2737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B45342-E814-4AE8-A1D9-C621D06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84" y="304800"/>
            <a:ext cx="103632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2">
            <a:extLst>
              <a:ext uri="{FF2B5EF4-FFF2-40B4-BE49-F238E27FC236}">
                <a16:creationId xmlns:a16="http://schemas.microsoft.com/office/drawing/2014/main" id="{6FB0193A-DC45-4F58-BCCA-7F56CA1D1DC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972734" y="1600200"/>
            <a:ext cx="9884833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18713F5-AA9F-4074-9E7D-C1C52BA12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444781D-4B38-4753-AA0B-DCC83DCB3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7511A9-6D3C-418D-96FB-AB44B269A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64352" y="638972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C2B8F-CF24-4236-BEEB-CDD4C4AB0F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304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34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5720-43D0-4C6A-B51C-01DF425C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6ACBF-8AE7-44A1-A4AA-52B7FB3EB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00EE1-E1E6-4D7E-BD37-319A4D28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5584-F165-4BF5-AEB5-669630A35F27}" type="datetime1">
              <a:rPr lang="en-HK" smtClean="0"/>
              <a:t>2/3/2022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7BBB9-29E6-4314-9434-7CD0B11E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BB49E-51F7-481B-BC8B-61F02551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8854-D40B-43A5-9B80-C3105CD0436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8761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9D83B4-B973-48A7-B9DC-A8D444E9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84" y="304800"/>
            <a:ext cx="103632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2">
            <a:extLst>
              <a:ext uri="{FF2B5EF4-FFF2-40B4-BE49-F238E27FC236}">
                <a16:creationId xmlns:a16="http://schemas.microsoft.com/office/drawing/2014/main" id="{6382FB02-5CD2-4059-880A-00FEE407684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972734" y="1600200"/>
            <a:ext cx="9884833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4BBB569-A508-42D0-8EAF-F00E2EA08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E7D841-FAFD-48CB-AEF5-BF70FD9A9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EC0CFFD-CDAE-472A-8B88-BA9E6FB21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64352" y="638972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C2B8F-CF24-4236-BEEB-CDD4C4AB0F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533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7C8699-6333-482D-AB62-550B0AD6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84" y="304800"/>
            <a:ext cx="103632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2">
            <a:extLst>
              <a:ext uri="{FF2B5EF4-FFF2-40B4-BE49-F238E27FC236}">
                <a16:creationId xmlns:a16="http://schemas.microsoft.com/office/drawing/2014/main" id="{9B445599-DEBE-4B22-BA0E-7DAB2506B8A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972734" y="1600200"/>
            <a:ext cx="9884833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1CCE7F4-02F2-4824-8E6B-016093A9E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C3A4EFD-D40C-479B-9BF4-AC25F53FC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F0507CC-D914-44CD-A1B4-CF6CE3A14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64352" y="638972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C2B8F-CF24-4236-BEEB-CDD4C4AB0F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33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6E81-C9EE-41DB-9B1E-EA9CCBF8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3E8DE-1129-4F61-A548-7C679F08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B31F4-E9A9-45C7-A049-6A5A4878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88D73-931C-4161-97A2-4E786AAA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109" y="6356351"/>
            <a:ext cx="2844800" cy="365125"/>
          </a:xfrm>
        </p:spPr>
        <p:txBody>
          <a:bodyPr/>
          <a:lstStyle/>
          <a:p>
            <a:pPr>
              <a:defRPr/>
            </a:pPr>
            <a:fld id="{92B63EE1-28D5-41D3-B4E8-44C05894926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685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11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2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7C8699-6333-482D-AB62-550B0AD6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84" y="304800"/>
            <a:ext cx="103632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2">
            <a:extLst>
              <a:ext uri="{FF2B5EF4-FFF2-40B4-BE49-F238E27FC236}">
                <a16:creationId xmlns:a16="http://schemas.microsoft.com/office/drawing/2014/main" id="{9B445599-DEBE-4B22-BA0E-7DAB2506B8A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972734" y="1600200"/>
            <a:ext cx="9884833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1CCE7F4-02F2-4824-8E6B-016093A9E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C3A4EFD-D40C-479B-9BF4-AC25F53FC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F0507CC-D914-44CD-A1B4-CF6CE3A14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64352" y="638972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C2B8F-CF24-4236-BEEB-CDD4C4AB0F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280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6E81-C9EE-41DB-9B1E-EA9CCBF8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3E8DE-1129-4F61-A548-7C679F08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B31F4-E9A9-45C7-A049-6A5A4878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88D73-931C-4161-97A2-4E786AAA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109" y="6356351"/>
            <a:ext cx="2844800" cy="365125"/>
          </a:xfrm>
        </p:spPr>
        <p:txBody>
          <a:bodyPr/>
          <a:lstStyle/>
          <a:p>
            <a:pPr>
              <a:defRPr/>
            </a:pPr>
            <a:fld id="{92B63EE1-28D5-41D3-B4E8-44C05894926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902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7F2CD-AB68-4AE6-A591-29E59844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BD242-4383-4563-A514-83ECD0319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ABED6-0F24-4226-B9EF-81306D404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10D41-957D-42F5-9697-CCDF6F7AB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0CAB0-6C5E-4442-832A-D3413FE63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777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0093-0706-4169-9936-7B96F0E7DB4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9203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98" r:id="rId2"/>
    <p:sldLayoutId id="2147483999" r:id="rId3"/>
    <p:sldLayoutId id="2147484013" r:id="rId4"/>
    <p:sldLayoutId id="2147484026" r:id="rId5"/>
    <p:sldLayoutId id="2147484027" r:id="rId6"/>
    <p:sldLayoutId id="2147484040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9" Type="http://schemas.openxmlformats.org/officeDocument/2006/relationships/diagramData" Target="../diagrams/data8.xml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nerdwallet.com/blog/investing/best-robo-advisor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F0A44E-5C41-47DB-985C-A65DB7EDEBA8}"/>
              </a:ext>
            </a:extLst>
          </p:cNvPr>
          <p:cNvGrpSpPr/>
          <p:nvPr/>
        </p:nvGrpSpPr>
        <p:grpSpPr>
          <a:xfrm>
            <a:off x="-53009" y="-355156"/>
            <a:ext cx="12568360" cy="7577552"/>
            <a:chOff x="-7346" y="622233"/>
            <a:chExt cx="9513465" cy="58925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898412"/>
              <a:ext cx="9261363" cy="5356242"/>
            </a:xfrm>
            <a:prstGeom prst="rect">
              <a:avLst/>
            </a:prstGeom>
          </p:spPr>
        </p:pic>
        <p:pic>
          <p:nvPicPr>
            <p:cNvPr id="7" name="Picture 6" descr="A picture containing photo, sitting, background, table&#10;&#10;Description automatically generated">
              <a:extLst>
                <a:ext uri="{FF2B5EF4-FFF2-40B4-BE49-F238E27FC236}">
                  <a16:creationId xmlns:a16="http://schemas.microsoft.com/office/drawing/2014/main" id="{6CE3FA4A-DF44-430D-8B26-D809CEFE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77" y="1466328"/>
              <a:ext cx="3021940" cy="2984905"/>
            </a:xfrm>
            <a:prstGeom prst="rect">
              <a:avLst/>
            </a:prstGeom>
          </p:spPr>
        </p:pic>
        <p:pic>
          <p:nvPicPr>
            <p:cNvPr id="8" name="Picture 7" descr="A picture containing black, player, baseball, man&#10;&#10;Description automatically generated">
              <a:extLst>
                <a:ext uri="{FF2B5EF4-FFF2-40B4-BE49-F238E27FC236}">
                  <a16:creationId xmlns:a16="http://schemas.microsoft.com/office/drawing/2014/main" id="{ABAC262C-8819-4DBB-8B31-79FE302CF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08" b="19608"/>
            <a:stretch/>
          </p:blipFill>
          <p:spPr>
            <a:xfrm rot="21169975">
              <a:off x="5025447" y="622233"/>
              <a:ext cx="2771787" cy="154745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9E2790-3B22-4C0C-BAC8-564361645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5698" flipH="1">
              <a:off x="2995778" y="3509111"/>
              <a:ext cx="2571883" cy="25037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92340F-2D7F-4847-A4FB-F841DB5CE7F5}"/>
                </a:ext>
              </a:extLst>
            </p:cNvPr>
            <p:cNvSpPr txBox="1"/>
            <p:nvPr/>
          </p:nvSpPr>
          <p:spPr>
            <a:xfrm>
              <a:off x="-7346" y="6006905"/>
              <a:ext cx="8984128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prstClr val="white"/>
                  </a:solidFill>
                </a:rPr>
                <a:t>Animation: https://imechewebresources.blob.core.windows.net/imeche-web-content/images/default-source/default-album/shutterstock_597557036.jpg?sfvrsn=53c08d12_0</a:t>
              </a:r>
            </a:p>
            <a:p>
              <a:r>
                <a:rPr lang="en-US" sz="900" dirty="0">
                  <a:solidFill>
                    <a:prstClr val="white"/>
                  </a:solidFill>
                </a:rPr>
                <a:t>https://www.freeiconspng.com/img/44736 </a:t>
              </a:r>
            </a:p>
            <a:p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B470F5-E0FD-48FC-B65A-CE53A21B9B0A}"/>
                </a:ext>
              </a:extLst>
            </p:cNvPr>
            <p:cNvSpPr/>
            <p:nvPr/>
          </p:nvSpPr>
          <p:spPr>
            <a:xfrm>
              <a:off x="4179561" y="2729908"/>
              <a:ext cx="5326558" cy="140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95250" algn="ctr"/>
              <a:r>
                <a:rPr kumimoji="0" lang="en-US" altLang="zh-TW" sz="26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Prof. Louis Cheng</a:t>
              </a:r>
            </a:p>
            <a:p>
              <a:pPr indent="95250" algn="ctr"/>
              <a:r>
                <a:rPr kumimoji="0" lang="en-US" sz="26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S H Ho Professor  of Banking &amp; Finance</a:t>
              </a:r>
            </a:p>
            <a:p>
              <a:pPr indent="95250" algn="ctr"/>
              <a:r>
                <a:rPr kumimoji="0" lang="en-US" altLang="zh-TW" sz="26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Hang Seng University</a:t>
              </a:r>
            </a:p>
            <a:p>
              <a:pPr indent="95250" algn="ctr"/>
              <a:endParaRPr kumimoji="0" lang="en-US" altLang="zh-TW" sz="9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indent="95250" algn="ctr"/>
              <a:r>
                <a:rPr kumimoji="0" lang="zh-CN" altLang="en-US" sz="2400" b="1" dirty="0">
                  <a:solidFill>
                    <a:srgbClr val="C00000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恒生大學 何善衡博士銀行及金融學教授</a:t>
              </a:r>
              <a:endParaRPr kumimoji="0" lang="en-US" altLang="zh-CN" sz="2400" b="1" dirty="0">
                <a:solidFill>
                  <a:srgbClr val="C00000"/>
                </a:solidFill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2" descr="Image result for land fill">
            <a:extLst>
              <a:ext uri="{FF2B5EF4-FFF2-40B4-BE49-F238E27FC236}">
                <a16:creationId xmlns:a16="http://schemas.microsoft.com/office/drawing/2014/main" id="{6C26FE17-AA39-48C7-B438-A6D97B91B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60522" b="20371"/>
          <a:stretch/>
        </p:blipFill>
        <p:spPr bwMode="auto">
          <a:xfrm>
            <a:off x="0" y="5748006"/>
            <a:ext cx="12174809" cy="8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A12C5B-31FC-453C-AB1E-9EA649C64814}"/>
              </a:ext>
            </a:extLst>
          </p:cNvPr>
          <p:cNvSpPr txBox="1"/>
          <p:nvPr/>
        </p:nvSpPr>
        <p:spPr>
          <a:xfrm rot="14684991">
            <a:off x="5398409" y="820175"/>
            <a:ext cx="2175275" cy="1315809"/>
          </a:xfrm>
          <a:prstGeom prst="rect">
            <a:avLst/>
          </a:prstGeom>
          <a:noFill/>
          <a:scene3d>
            <a:camera prst="isometricOffAxis2Left">
              <a:rot lat="1583" lon="3293890" rev="164803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FinTech</a:t>
            </a:r>
          </a:p>
          <a:p>
            <a:pPr>
              <a:lnSpc>
                <a:spcPts val="2200"/>
              </a:lnSpc>
            </a:pPr>
            <a:r>
              <a:rPr lang="en-US" sz="3600" dirty="0">
                <a:solidFill>
                  <a:srgbClr val="FF0000"/>
                </a:solidFill>
                <a:latin typeface="Rockwell" panose="02060603020205020403" pitchFamily="18" charset="0"/>
              </a:rPr>
              <a:t>      e</a:t>
            </a:r>
          </a:p>
          <a:p>
            <a:pPr>
              <a:lnSpc>
                <a:spcPts val="2200"/>
              </a:lnSpc>
            </a:pPr>
            <a:r>
              <a:rPr lang="en-US" sz="3600" dirty="0">
                <a:solidFill>
                  <a:srgbClr val="FF0000"/>
                </a:solidFill>
                <a:latin typeface="Rockwell" panose="02060603020205020403" pitchFamily="18" charset="0"/>
              </a:rPr>
              <a:t>      c</a:t>
            </a:r>
          </a:p>
          <a:p>
            <a:pPr>
              <a:lnSpc>
                <a:spcPts val="2800"/>
              </a:lnSpc>
            </a:pPr>
            <a:r>
              <a:rPr lang="en-US" sz="3600" dirty="0">
                <a:solidFill>
                  <a:srgbClr val="FF0000"/>
                </a:solidFill>
                <a:latin typeface="Rockwell" panose="02060603020205020403" pitchFamily="18" charset="0"/>
              </a:rPr>
              <a:t>      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BA06A6-ED09-47CE-A2F7-AC1FA1D218F1}"/>
              </a:ext>
            </a:extLst>
          </p:cNvPr>
          <p:cNvSpPr/>
          <p:nvPr/>
        </p:nvSpPr>
        <p:spPr>
          <a:xfrm rot="21092619">
            <a:off x="2546310" y="2916136"/>
            <a:ext cx="2754134" cy="1208335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  <a:scene3d>
              <a:camera prst="perspectiveHeroicExtremeLeftFacing">
                <a:rot lat="487348" lon="2067641" rev="21425478"/>
              </a:camera>
              <a:lightRig rig="threePt" dir="t"/>
            </a:scene3d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Rockwell" panose="02060603020205020403" pitchFamily="18" charset="0"/>
              </a:rPr>
              <a:t>Master</a:t>
            </a:r>
            <a:endParaRPr lang="en-HK" altLang="zh-TW" sz="3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914B0B-CAED-45ED-A941-D62A9341B063}"/>
              </a:ext>
            </a:extLst>
          </p:cNvPr>
          <p:cNvSpPr/>
          <p:nvPr/>
        </p:nvSpPr>
        <p:spPr>
          <a:xfrm rot="21294875">
            <a:off x="2560224" y="1660796"/>
            <a:ext cx="2754134" cy="115072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  <a:scene3d>
              <a:camera prst="perspectiveHeroicExtremeLeftFacing">
                <a:rot lat="487348" lon="2067641" rev="21425478"/>
              </a:camera>
              <a:lightRig rig="threePt" dir="t"/>
            </a:scene3d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Rockwell" panose="02060603020205020403" pitchFamily="18" charset="0"/>
              </a:rPr>
              <a:t>e-pay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C50393-0364-4629-8BF9-89C143E63719}"/>
              </a:ext>
            </a:extLst>
          </p:cNvPr>
          <p:cNvSpPr/>
          <p:nvPr/>
        </p:nvSpPr>
        <p:spPr>
          <a:xfrm>
            <a:off x="7824192" y="4509120"/>
            <a:ext cx="2133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sz="1800" b="1" dirty="0">
                <a:solidFill>
                  <a:srgbClr val="C00000"/>
                </a:solidFill>
              </a:rPr>
              <a:t>Date: </a:t>
            </a:r>
            <a:r>
              <a:rPr lang="en-HK" sz="1800" b="1">
                <a:solidFill>
                  <a:srgbClr val="C00000"/>
                </a:solidFill>
              </a:rPr>
              <a:t>Mar 10, </a:t>
            </a:r>
            <a:r>
              <a:rPr lang="en-HK" sz="1800" b="1" dirty="0">
                <a:solidFill>
                  <a:srgbClr val="C00000"/>
                </a:solidFill>
              </a:rPr>
              <a:t>2022</a:t>
            </a:r>
          </a:p>
          <a:p>
            <a:pPr algn="ctr"/>
            <a:r>
              <a:rPr lang="en-HK" sz="1800" b="1" dirty="0">
                <a:solidFill>
                  <a:srgbClr val="C00000"/>
                </a:solidFill>
              </a:rPr>
              <a:t>Time: 2:40-2:55pm</a:t>
            </a:r>
          </a:p>
          <a:p>
            <a:pPr algn="ctr"/>
            <a:r>
              <a:rPr lang="en-HK" sz="1800" b="1" dirty="0">
                <a:solidFill>
                  <a:srgbClr val="C00000"/>
                </a:solidFill>
              </a:rPr>
              <a:t>Place: A401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CB22F-C3CD-420F-97F1-E81A9E1097E1}"/>
              </a:ext>
            </a:extLst>
          </p:cNvPr>
          <p:cNvSpPr txBox="1"/>
          <p:nvPr/>
        </p:nvSpPr>
        <p:spPr>
          <a:xfrm>
            <a:off x="294741" y="207101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從年青人角度探討金融科技與電子消費的關係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9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C9E666-926C-4CE9-8301-9FE5F3AF24CE}"/>
              </a:ext>
            </a:extLst>
          </p:cNvPr>
          <p:cNvSpPr/>
          <p:nvPr/>
        </p:nvSpPr>
        <p:spPr>
          <a:xfrm>
            <a:off x="495651" y="476672"/>
            <a:ext cx="4680520" cy="203132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3975" marR="203200"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鄭教授為兩本新高中企業、會計與財務概論課程教科書的作者，著作為培生出版的</a:t>
            </a:r>
            <a:r>
              <a:rPr lang="en-HK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基礎個人理財</a:t>
            </a:r>
            <a:r>
              <a:rPr lang="en-HK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en-HK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財務管理</a:t>
            </a:r>
            <a:r>
              <a:rPr lang="en-HK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。鄭教授為</a:t>
            </a:r>
            <a:endParaRPr lang="en-US" altLang="zh-TW" sz="18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3975" marR="203200" algn="just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恒生大學 何善衡博士銀行及金融學教授</a:t>
            </a:r>
            <a:r>
              <a:rPr kumimoji="0" lang="zh-TW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TW" altLang="en-US" sz="1800" kern="100" dirty="0">
                <a:ea typeface="PMingLiU"/>
                <a:cs typeface="Times New Roman" panose="02020603050405020304" pitchFamily="18" charset="0"/>
              </a:rPr>
              <a:t>商學研究所主任。為</a:t>
            </a:r>
            <a:r>
              <a:rPr lang="zh-TW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醫管局公積金投資委員會成員，參與管理超過</a:t>
            </a:r>
            <a:r>
              <a:rPr lang="en-US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HK$680</a:t>
            </a:r>
            <a:r>
              <a:rPr lang="zh-TW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億港元</a:t>
            </a:r>
            <a:r>
              <a:rPr lang="en-US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(2020</a:t>
            </a:r>
            <a:r>
              <a:rPr lang="zh-TW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en-HK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HK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投資組合。</a:t>
            </a:r>
            <a:endParaRPr lang="en-HK" sz="18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8CB455-E388-4FB7-9B1D-54BE623128E7}"/>
              </a:ext>
            </a:extLst>
          </p:cNvPr>
          <p:cNvSpPr/>
          <p:nvPr/>
        </p:nvSpPr>
        <p:spPr>
          <a:xfrm>
            <a:off x="6004263" y="332656"/>
            <a:ext cx="5899399" cy="2631490"/>
          </a:xfrm>
          <a:prstGeom prst="rect">
            <a:avLst/>
          </a:prstGeom>
          <a:solidFill>
            <a:srgbClr val="FFCA21"/>
          </a:solidFill>
          <a:ln w="7620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1500" kern="100" dirty="0">
                <a:latin typeface="Times New Roman"/>
                <a:ea typeface="PMingLiU"/>
              </a:rPr>
              <a:t>醫院管理局公積金計劃投資委員會成員</a:t>
            </a:r>
            <a:r>
              <a:rPr lang="en-US" sz="1500" kern="100" dirty="0">
                <a:latin typeface="Times New Roman"/>
                <a:ea typeface="PMingLiU"/>
              </a:rPr>
              <a:t>(2016-</a:t>
            </a:r>
            <a:r>
              <a:rPr lang="zh-TW" altLang="en-US" sz="1500" kern="100" dirty="0">
                <a:latin typeface="Times New Roman"/>
                <a:ea typeface="PMingLiU"/>
              </a:rPr>
              <a:t>現在</a:t>
            </a:r>
            <a:r>
              <a:rPr lang="en-US" sz="1500" kern="100" dirty="0">
                <a:latin typeface="Times New Roman"/>
                <a:ea typeface="PMingLiU"/>
              </a:rPr>
              <a:t>)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1500" kern="100" dirty="0">
                <a:latin typeface="Times New Roman"/>
                <a:ea typeface="PMingLiU"/>
              </a:rPr>
              <a:t>聯合國融資顧問</a:t>
            </a:r>
            <a:endParaRPr lang="en-US" sz="1500" kern="100" dirty="0">
              <a:latin typeface="Times New Roman"/>
              <a:ea typeface="PMingLiU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1500" kern="100" dirty="0">
                <a:latin typeface="Times New Roman"/>
                <a:ea typeface="PMingLiU"/>
              </a:rPr>
              <a:t>律師紀律審裁團之成員</a:t>
            </a:r>
            <a:r>
              <a:rPr lang="en-US" sz="1500" kern="100" dirty="0">
                <a:latin typeface="Times New Roman"/>
                <a:ea typeface="PMingLiU"/>
              </a:rPr>
              <a:t>(2013-19 </a:t>
            </a:r>
            <a:r>
              <a:rPr lang="zh-TW" altLang="en-US" sz="1500" kern="100" dirty="0">
                <a:latin typeface="Times New Roman"/>
                <a:ea typeface="PMingLiU"/>
              </a:rPr>
              <a:t>年</a:t>
            </a:r>
            <a:r>
              <a:rPr lang="en-US" sz="1500" kern="100" dirty="0">
                <a:latin typeface="Times New Roman"/>
                <a:ea typeface="PMingLiU"/>
              </a:rPr>
              <a:t>)</a:t>
            </a:r>
            <a:endParaRPr lang="en-HK" altLang="zh-TW" sz="1500" kern="100" dirty="0">
              <a:latin typeface="Times New Roman"/>
              <a:ea typeface="PMingLiU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1500" kern="100" dirty="0">
                <a:latin typeface="Times New Roman"/>
                <a:ea typeface="PMingLiU"/>
              </a:rPr>
              <a:t>研究資助局商學小組</a:t>
            </a:r>
            <a:r>
              <a:rPr lang="en-US" altLang="zh-TW" sz="1500" kern="100" dirty="0">
                <a:latin typeface="Times New Roman"/>
                <a:ea typeface="PMingLiU"/>
              </a:rPr>
              <a:t>(</a:t>
            </a:r>
            <a:r>
              <a:rPr lang="zh-TW" altLang="en-US" sz="1500" kern="100" dirty="0">
                <a:latin typeface="Times New Roman"/>
                <a:ea typeface="PMingLiU"/>
              </a:rPr>
              <a:t>自資學位界別</a:t>
            </a:r>
            <a:r>
              <a:rPr lang="en-US" altLang="zh-TW" sz="1500" kern="100" dirty="0">
                <a:latin typeface="Times New Roman"/>
                <a:ea typeface="PMingLiU"/>
              </a:rPr>
              <a:t>)</a:t>
            </a:r>
            <a:endParaRPr lang="en-HK" altLang="zh-TW" sz="1500" kern="100" dirty="0">
              <a:latin typeface="Times New Roman"/>
              <a:ea typeface="PMingLiU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kern="100" dirty="0">
                <a:latin typeface="Times New Roman"/>
                <a:ea typeface="PMingLiU"/>
              </a:rPr>
              <a:t>2011-13</a:t>
            </a:r>
            <a:r>
              <a:rPr lang="zh-TW" altLang="en-US" sz="1500" kern="100" dirty="0">
                <a:latin typeface="Times New Roman"/>
                <a:ea typeface="PMingLiU"/>
              </a:rPr>
              <a:t>年期間擔任香港理工大學校董會成員及大學退休金信託人</a:t>
            </a:r>
            <a:endParaRPr lang="en-HK" altLang="zh-TW" sz="1500" kern="100" dirty="0">
              <a:latin typeface="Times New Roman"/>
              <a:ea typeface="PMingLiU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1500" kern="100" dirty="0">
                <a:latin typeface="Times New Roman"/>
                <a:ea typeface="PMingLiU"/>
              </a:rPr>
              <a:t>香港財務策劃師學會</a:t>
            </a:r>
            <a:r>
              <a:rPr lang="en-HK" altLang="zh-TW" sz="1500" kern="100" dirty="0">
                <a:latin typeface="Times New Roman"/>
                <a:ea typeface="PMingLiU"/>
              </a:rPr>
              <a:t>(</a:t>
            </a:r>
            <a:r>
              <a:rPr lang="en-US" sz="1500" kern="100" dirty="0">
                <a:latin typeface="Times New Roman"/>
                <a:ea typeface="PMingLiU"/>
              </a:rPr>
              <a:t>IFPHK</a:t>
            </a:r>
            <a:r>
              <a:rPr lang="en-HK" sz="1500" kern="100" dirty="0">
                <a:latin typeface="Times New Roman"/>
                <a:ea typeface="PMingLiU"/>
              </a:rPr>
              <a:t>)</a:t>
            </a:r>
            <a:r>
              <a:rPr lang="zh-TW" altLang="en-US" sz="1500" kern="100" dirty="0">
                <a:latin typeface="Times New Roman"/>
                <a:ea typeface="PMingLiU"/>
              </a:rPr>
              <a:t>考試理事會成員，</a:t>
            </a:r>
            <a:r>
              <a:rPr lang="en-US" sz="1500" kern="100" dirty="0">
                <a:latin typeface="Times New Roman"/>
                <a:ea typeface="PMingLiU"/>
              </a:rPr>
              <a:t>2001</a:t>
            </a:r>
            <a:r>
              <a:rPr lang="zh-TW" altLang="en-US" sz="1500" kern="100" dirty="0">
                <a:latin typeface="Times New Roman"/>
                <a:ea typeface="PMingLiU"/>
              </a:rPr>
              <a:t>年 </a:t>
            </a:r>
            <a:r>
              <a:rPr lang="en-US" sz="1500" kern="100" dirty="0">
                <a:latin typeface="Times New Roman"/>
                <a:ea typeface="PMingLiU"/>
              </a:rPr>
              <a:t>CFP</a:t>
            </a:r>
            <a:r>
              <a:rPr lang="en-US" sz="1500" kern="100" baseline="30000" dirty="0">
                <a:latin typeface="Times New Roman"/>
                <a:ea typeface="PMingLiU"/>
              </a:rPr>
              <a:t>CM</a:t>
            </a:r>
            <a:r>
              <a:rPr lang="zh-TW" altLang="en-US" sz="1500" kern="100" dirty="0">
                <a:latin typeface="Times New Roman"/>
                <a:ea typeface="PMingLiU"/>
              </a:rPr>
              <a:t>資格</a:t>
            </a:r>
            <a:endParaRPr lang="en-HK" altLang="zh-TW" sz="1500" kern="100" dirty="0">
              <a:latin typeface="Times New Roman"/>
              <a:ea typeface="PMingLiU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HK" altLang="zh-TW" sz="1500" kern="100" dirty="0">
              <a:latin typeface="Times New Roman"/>
              <a:ea typeface="PMingLiU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1500" kern="100" dirty="0">
                <a:latin typeface="Times New Roman"/>
                <a:ea typeface="PMingLiU"/>
              </a:rPr>
              <a:t>為多間金融公司出任項目顧問</a:t>
            </a:r>
            <a:r>
              <a:rPr lang="en-HK" altLang="zh-TW" sz="1500" kern="100" dirty="0">
                <a:latin typeface="Times New Roman"/>
                <a:ea typeface="PMingLiU"/>
              </a:rPr>
              <a:t>: </a:t>
            </a:r>
          </a:p>
          <a:p>
            <a:pPr marL="517525" lvl="1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sz="1500" kern="100" dirty="0">
                <a:latin typeface="Times New Roman"/>
                <a:ea typeface="PMingLiU"/>
              </a:rPr>
              <a:t>証監會、積金局、香港交易所、投資者教育中心</a:t>
            </a:r>
            <a:endParaRPr lang="en-HK" altLang="zh-TW" sz="1500" kern="100" dirty="0">
              <a:latin typeface="Times New Roman"/>
              <a:ea typeface="PMingLiU"/>
            </a:endParaRPr>
          </a:p>
          <a:p>
            <a:pPr marL="517525" lvl="1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sz="1500" kern="100" dirty="0">
                <a:latin typeface="Times New Roman"/>
                <a:ea typeface="PMingLiU"/>
              </a:rPr>
              <a:t>中銀私人銀行、農行私人銀行、惠理基金管理公司</a:t>
            </a:r>
            <a:r>
              <a:rPr lang="en-US" sz="1500" kern="100" dirty="0">
                <a:latin typeface="Times New Roman"/>
                <a:ea typeface="PMingLiU"/>
              </a:rPr>
              <a:t>(</a:t>
            </a:r>
            <a:r>
              <a:rPr lang="zh-TW" altLang="en-US" sz="1500" kern="100" dirty="0">
                <a:latin typeface="Times New Roman"/>
                <a:ea typeface="PMingLiU"/>
              </a:rPr>
              <a:t>風險分析</a:t>
            </a:r>
            <a:r>
              <a:rPr lang="en-US" sz="1500" kern="100" dirty="0">
                <a:latin typeface="Times New Roman"/>
                <a:ea typeface="PMingLiU"/>
              </a:rPr>
              <a:t>)</a:t>
            </a:r>
            <a:r>
              <a:rPr lang="zh-TW" altLang="en-US" sz="1500" kern="100" dirty="0">
                <a:latin typeface="Times New Roman"/>
                <a:ea typeface="PMingLiU"/>
              </a:rPr>
              <a:t>、富邦銀行</a:t>
            </a:r>
            <a:r>
              <a:rPr lang="en-US" sz="1500" kern="100" dirty="0">
                <a:latin typeface="Times New Roman"/>
                <a:ea typeface="PMingLiU"/>
              </a:rPr>
              <a:t>(</a:t>
            </a:r>
            <a:r>
              <a:rPr lang="zh-TW" altLang="en-US" sz="1500" kern="100" dirty="0">
                <a:latin typeface="Times New Roman"/>
                <a:ea typeface="PMingLiU"/>
              </a:rPr>
              <a:t>財富管理</a:t>
            </a:r>
            <a:r>
              <a:rPr lang="en-US" sz="1500" kern="100" dirty="0">
                <a:latin typeface="Times New Roman"/>
                <a:ea typeface="PMingLiU"/>
              </a:rPr>
              <a:t>)</a:t>
            </a:r>
            <a:r>
              <a:rPr lang="zh-TW" altLang="en-US" sz="1500" kern="100" dirty="0">
                <a:latin typeface="Times New Roman"/>
                <a:ea typeface="PMingLiU"/>
              </a:rPr>
              <a:t>、銀聯信託、嘉信理財</a:t>
            </a:r>
            <a:r>
              <a:rPr lang="en-US" sz="1500" kern="100" dirty="0">
                <a:latin typeface="Times New Roman"/>
                <a:ea typeface="PMingLiU"/>
              </a:rPr>
              <a:t>(</a:t>
            </a:r>
            <a:r>
              <a:rPr lang="zh-TW" altLang="en-US" sz="1500" kern="100" dirty="0">
                <a:latin typeface="Times New Roman"/>
                <a:ea typeface="PMingLiU"/>
              </a:rPr>
              <a:t>美國</a:t>
            </a:r>
            <a:r>
              <a:rPr lang="en-US" sz="1500" kern="100" dirty="0">
                <a:latin typeface="Times New Roman"/>
                <a:ea typeface="PMingLiU"/>
              </a:rPr>
              <a:t>)</a:t>
            </a:r>
            <a:r>
              <a:rPr lang="zh-TW" altLang="en-US" sz="1500" kern="100" dirty="0">
                <a:latin typeface="Times New Roman"/>
                <a:ea typeface="PMingLiU"/>
              </a:rPr>
              <a:t> </a:t>
            </a:r>
            <a:endParaRPr lang="en-US" sz="1500" kern="100" dirty="0">
              <a:effectLst/>
              <a:latin typeface="Times New Roman"/>
              <a:ea typeface="PMingLiU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3390476-C83C-4D9D-BA7F-E865284D39D8}"/>
              </a:ext>
            </a:extLst>
          </p:cNvPr>
          <p:cNvSpPr/>
          <p:nvPr/>
        </p:nvSpPr>
        <p:spPr>
          <a:xfrm>
            <a:off x="5176171" y="1199589"/>
            <a:ext cx="828092" cy="585489"/>
          </a:xfrm>
          <a:prstGeom prst="rightArrow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55AF33-D127-4122-B573-3CF1EF2A0FC9}"/>
              </a:ext>
            </a:extLst>
          </p:cNvPr>
          <p:cNvGrpSpPr/>
          <p:nvPr/>
        </p:nvGrpSpPr>
        <p:grpSpPr>
          <a:xfrm>
            <a:off x="3359696" y="2664967"/>
            <a:ext cx="4280371" cy="3841974"/>
            <a:chOff x="1246245" y="2780928"/>
            <a:chExt cx="4280371" cy="38419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BFA0BC-A37F-4F4B-844C-2D73B667C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45" y="2780928"/>
              <a:ext cx="2426186" cy="30329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BF448A-500B-4A9A-B234-11F6FD568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656" y="3463954"/>
              <a:ext cx="2526960" cy="3158948"/>
            </a:xfrm>
            <a:prstGeom prst="rect">
              <a:avLst/>
            </a:prstGeom>
          </p:spPr>
        </p:pic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48426-0CD9-468F-B35A-EF775826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C2B8F-CF24-4236-BEEB-CDD4C4AB0F0C}" type="slidenum">
              <a:rPr lang="en-US" altLang="zh-TW" smtClean="0">
                <a:solidFill>
                  <a:srgbClr val="898989"/>
                </a:solidFill>
              </a:rPr>
              <a:pPr>
                <a:defRPr/>
              </a:pPr>
              <a:t>2</a:t>
            </a:fld>
            <a:endParaRPr lang="en-US" altLang="zh-TW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5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5E9194-5E5E-442C-BA63-BE72EC867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8" t="24841" r="55518" b="33826"/>
          <a:stretch/>
        </p:blipFill>
        <p:spPr>
          <a:xfrm>
            <a:off x="7464152" y="836712"/>
            <a:ext cx="4295800" cy="1656184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8C419D3-30DD-4654-8F4C-0759DFEAA110}"/>
              </a:ext>
            </a:extLst>
          </p:cNvPr>
          <p:cNvSpPr txBox="1">
            <a:spLocks/>
          </p:cNvSpPr>
          <p:nvPr/>
        </p:nvSpPr>
        <p:spPr>
          <a:xfrm>
            <a:off x="9264352" y="6520259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B64C2B8F-CF24-4236-BEEB-CDD4C4AB0F0C}" type="slidenum">
              <a:rPr lang="en-US" altLang="zh-TW" sz="1200" smtClean="0">
                <a:solidFill>
                  <a:srgbClr val="898989"/>
                </a:solidFill>
              </a:rPr>
              <a:pPr algn="r">
                <a:defRPr/>
              </a:pPr>
              <a:t>3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86E710-88AC-4449-B306-1114E6FAB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" y="48990"/>
            <a:ext cx="6810375" cy="2809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1DCF73-1743-4A31-9705-58BB90A5A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52" y="3713385"/>
            <a:ext cx="5905500" cy="3095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2574EB-5F68-46D5-90CA-95D9E572D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6" y="3269073"/>
            <a:ext cx="1847850" cy="504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CE4905-39CC-4833-9367-C6314530D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06" y="3639203"/>
            <a:ext cx="1762125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BEA125-4ACD-420B-8429-DA8C793D1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6" y="4250250"/>
            <a:ext cx="1924050" cy="4286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8E2897-7D8F-4355-92A1-B2230D70D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61" y="4667286"/>
            <a:ext cx="2152650" cy="361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73DF0F-B6A4-48DA-96A2-9FA272EA6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49" y="5409619"/>
            <a:ext cx="42957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1BC1B15-4EA3-40D6-B808-5372FCBCED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11572" y="1075407"/>
          <a:ext cx="9492456" cy="7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DF8F47-CFFA-4492-AD5F-8F62A9174DB6}"/>
              </a:ext>
            </a:extLst>
          </p:cNvPr>
          <p:cNvSpPr/>
          <p:nvPr/>
        </p:nvSpPr>
        <p:spPr>
          <a:xfrm>
            <a:off x="1178980" y="247827"/>
            <a:ext cx="102971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A1A1A"/>
                </a:solidFill>
                <a:cs typeface="Times New Roman" panose="02020603050405020304" pitchFamily="18" charset="0"/>
              </a:rPr>
              <a:t>Hong Kong's digital banking begins with eight virtual banks (Sept 15, 2020)</a:t>
            </a:r>
          </a:p>
          <a:p>
            <a:pPr algn="just"/>
            <a:endParaRPr lang="en-US" sz="1400" b="1" dirty="0">
              <a:solidFill>
                <a:srgbClr val="1A1A1A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B4B9DE-2EA3-4D96-B4D3-60719C6C32FE}"/>
              </a:ext>
            </a:extLst>
          </p:cNvPr>
          <p:cNvGrpSpPr/>
          <p:nvPr/>
        </p:nvGrpSpPr>
        <p:grpSpPr>
          <a:xfrm rot="21004586">
            <a:off x="-8447" y="758864"/>
            <a:ext cx="2651219" cy="2089915"/>
            <a:chOff x="1523998" y="4356436"/>
            <a:chExt cx="3190844" cy="2850041"/>
          </a:xfrm>
        </p:grpSpPr>
        <p:pic>
          <p:nvPicPr>
            <p:cNvPr id="15" name="Picture 14" descr="C:\Users\hkpu\Desktop\Picture2.jpg">
              <a:extLst>
                <a:ext uri="{FF2B5EF4-FFF2-40B4-BE49-F238E27FC236}">
                  <a16:creationId xmlns:a16="http://schemas.microsoft.com/office/drawing/2014/main" id="{F400696D-C4BE-4885-90CF-D79F7C84E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8" y="4356436"/>
              <a:ext cx="2874875" cy="285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EDC0D4-6C62-4CFC-86A3-0EC2328DCAC8}"/>
                </a:ext>
              </a:extLst>
            </p:cNvPr>
            <p:cNvSpPr/>
            <p:nvPr/>
          </p:nvSpPr>
          <p:spPr>
            <a:xfrm rot="756306">
              <a:off x="1941490" y="5498343"/>
              <a:ext cx="2773352" cy="521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charset="-120"/>
                  <a:cs typeface="Times New Roman" panose="02020603050405020304" pitchFamily="18" charset="0"/>
                </a:rPr>
                <a:t>Do you know?</a:t>
              </a:r>
              <a:endParaRPr kumimoji="1" lang="en-US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05516C92-11FD-4622-87C4-29276DAD3986}"/>
              </a:ext>
            </a:extLst>
          </p:cNvPr>
          <p:cNvGraphicFramePr>
            <a:graphicFrameLocks/>
          </p:cNvGraphicFramePr>
          <p:nvPr/>
        </p:nvGraphicFramePr>
        <p:xfrm>
          <a:off x="2311572" y="1643504"/>
          <a:ext cx="9492456" cy="7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28860305-2317-4928-8B63-4F6D4D712A4A}"/>
              </a:ext>
            </a:extLst>
          </p:cNvPr>
          <p:cNvGraphicFramePr>
            <a:graphicFrameLocks/>
          </p:cNvGraphicFramePr>
          <p:nvPr/>
        </p:nvGraphicFramePr>
        <p:xfrm>
          <a:off x="2311572" y="2212124"/>
          <a:ext cx="9492456" cy="7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48839A5D-9223-4143-A8AA-CE13CC1A6092}"/>
              </a:ext>
            </a:extLst>
          </p:cNvPr>
          <p:cNvGraphicFramePr>
            <a:graphicFrameLocks/>
          </p:cNvGraphicFramePr>
          <p:nvPr/>
        </p:nvGraphicFramePr>
        <p:xfrm>
          <a:off x="2311572" y="2780744"/>
          <a:ext cx="9492456" cy="7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9" name="Content Placeholder 4">
            <a:extLst>
              <a:ext uri="{FF2B5EF4-FFF2-40B4-BE49-F238E27FC236}">
                <a16:creationId xmlns:a16="http://schemas.microsoft.com/office/drawing/2014/main" id="{F5D21948-0B89-4591-93C8-E811B8EF73E8}"/>
              </a:ext>
            </a:extLst>
          </p:cNvPr>
          <p:cNvGraphicFramePr>
            <a:graphicFrameLocks/>
          </p:cNvGraphicFramePr>
          <p:nvPr/>
        </p:nvGraphicFramePr>
        <p:xfrm>
          <a:off x="2311572" y="3348841"/>
          <a:ext cx="9492456" cy="7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30" name="Content Placeholder 4">
            <a:extLst>
              <a:ext uri="{FF2B5EF4-FFF2-40B4-BE49-F238E27FC236}">
                <a16:creationId xmlns:a16="http://schemas.microsoft.com/office/drawing/2014/main" id="{D2EFA0AF-47C4-4E0C-A44E-8055FB261AE3}"/>
              </a:ext>
            </a:extLst>
          </p:cNvPr>
          <p:cNvGraphicFramePr>
            <a:graphicFrameLocks/>
          </p:cNvGraphicFramePr>
          <p:nvPr/>
        </p:nvGraphicFramePr>
        <p:xfrm>
          <a:off x="2311572" y="3916938"/>
          <a:ext cx="9492456" cy="7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31" name="Content Placeholder 4">
            <a:extLst>
              <a:ext uri="{FF2B5EF4-FFF2-40B4-BE49-F238E27FC236}">
                <a16:creationId xmlns:a16="http://schemas.microsoft.com/office/drawing/2014/main" id="{3A33A189-6CBE-4B7A-B0A8-1132BA5ACEDF}"/>
              </a:ext>
            </a:extLst>
          </p:cNvPr>
          <p:cNvGraphicFramePr>
            <a:graphicFrameLocks/>
          </p:cNvGraphicFramePr>
          <p:nvPr/>
        </p:nvGraphicFramePr>
        <p:xfrm>
          <a:off x="2311572" y="4485558"/>
          <a:ext cx="9492456" cy="7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69F462B0-ACF0-445D-AC8F-30F871243616}"/>
              </a:ext>
            </a:extLst>
          </p:cNvPr>
          <p:cNvGraphicFramePr>
            <a:graphicFrameLocks/>
          </p:cNvGraphicFramePr>
          <p:nvPr/>
        </p:nvGraphicFramePr>
        <p:xfrm>
          <a:off x="2311572" y="5054178"/>
          <a:ext cx="9492456" cy="7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8830427B-7E9C-41F1-A028-B3BC6CECA41A}"/>
              </a:ext>
            </a:extLst>
          </p:cNvPr>
          <p:cNvSpPr txBox="1">
            <a:spLocks/>
          </p:cNvSpPr>
          <p:nvPr/>
        </p:nvSpPr>
        <p:spPr>
          <a:xfrm>
            <a:off x="9264352" y="638972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B64C2B8F-CF24-4236-BEEB-CDD4C4AB0F0C}" type="slidenum">
              <a:rPr lang="en-US" altLang="zh-TW" smtClean="0">
                <a:solidFill>
                  <a:srgbClr val="898989"/>
                </a:solidFill>
              </a:rPr>
              <a:pPr>
                <a:defRPr/>
              </a:pPr>
              <a:t>4</a:t>
            </a:fld>
            <a:endParaRPr lang="en-US" altLang="zh-TW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21BB1E-5637-44A6-8589-5AA3CFCE13D5}"/>
              </a:ext>
            </a:extLst>
          </p:cNvPr>
          <p:cNvSpPr/>
          <p:nvPr/>
        </p:nvSpPr>
        <p:spPr>
          <a:xfrm>
            <a:off x="573532" y="784834"/>
            <a:ext cx="51125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anose="02020603050405020304" pitchFamily="18" charset="0"/>
              </a:rPr>
              <a:t>Fintech and Robo</a:t>
            </a:r>
            <a:endParaRPr kumimoji="1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charset="-12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HK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charset="-12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H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Machine learning </a:t>
            </a:r>
            <a:r>
              <a:rPr kumimoji="1" lang="en-H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applied to finance is using artificial intelligence (AI) based on computer algorithm to make </a:t>
            </a:r>
            <a:r>
              <a:rPr kumimoji="1" lang="en-H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investment predictions</a:t>
            </a:r>
            <a:r>
              <a:rPr kumimoji="1" lang="en-H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 by using BIG DATA.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A6CFB7-3DB9-4223-B72C-9D01E6BF6A30}"/>
              </a:ext>
            </a:extLst>
          </p:cNvPr>
          <p:cNvSpPr/>
          <p:nvPr/>
        </p:nvSpPr>
        <p:spPr>
          <a:xfrm>
            <a:off x="574376" y="3068960"/>
            <a:ext cx="5112568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What is a </a:t>
            </a:r>
            <a:r>
              <a:rPr kumimoji="1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robo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-advisor?</a:t>
            </a:r>
            <a:endParaRPr lang="en-US" sz="11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 </a:t>
            </a:r>
            <a:r>
              <a:rPr kumimoji="1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robo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-advisor is an online, automated portfolio management service. Computer algorithms are used to choose appropriate investments based on risk tolerance and time horizon of clients. Robo-advisors offer services for a fraction of the cost of a human financial advisor.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5718EC-8072-4E2E-9FA4-BA0DDB1DEE92}"/>
              </a:ext>
            </a:extLst>
          </p:cNvPr>
          <p:cNvSpPr/>
          <p:nvPr/>
        </p:nvSpPr>
        <p:spPr>
          <a:xfrm>
            <a:off x="191344" y="5617687"/>
            <a:ext cx="6489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Times New Roman" panose="02020603050405020304" pitchFamily="18" charset="0"/>
              </a:rPr>
              <a:t>Source: </a:t>
            </a: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Times New Roman" panose="02020603050405020304" pitchFamily="18" charset="0"/>
                <a:hlinkClick r:id="rId2"/>
              </a:rPr>
              <a:t>https://www.nerdwallet.com/blog/investing/best-robo-advisors/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Times New Roman" panose="02020603050405020304" pitchFamily="18" charset="0"/>
              </a:rPr>
              <a:t>https://www.google.com/url?sa=i&amp;source=images&amp;cd=&amp;cad=rja&amp;uact=8&amp;ved=2ahUKEwixiKTH1I3gAhUPat4KHQzGCG4QjRx6BAgBEAU&amp;url=https%3A%2F%2Fwww.thetimes.co.uk%2Farticle%2Frobots-to-take-30-of-graduates-work-auditor-warns-d69rtmqtj&amp;psig=AOvVaw36QZK7rpqKamETlDzdjUSN&amp;ust=1548668065863251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https://www.thedrum.com/news/2016/09/14/manchester-city-promise-reinvent-the-fan-experience-through-partnership-with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936257-66CD-4E9A-B69F-B6594C7FFCD6}"/>
              </a:ext>
            </a:extLst>
          </p:cNvPr>
          <p:cNvGrpSpPr/>
          <p:nvPr/>
        </p:nvGrpSpPr>
        <p:grpSpPr>
          <a:xfrm>
            <a:off x="6890215" y="188641"/>
            <a:ext cx="3814297" cy="3168351"/>
            <a:chOff x="5366214" y="383680"/>
            <a:chExt cx="3535543" cy="3034085"/>
          </a:xfrm>
        </p:grpSpPr>
        <p:pic>
          <p:nvPicPr>
            <p:cNvPr id="9" name="Picture 8" descr="A picture containing object, indoor, front, sitting&#10;&#10;Description automatically generated">
              <a:extLst>
                <a:ext uri="{FF2B5EF4-FFF2-40B4-BE49-F238E27FC236}">
                  <a16:creationId xmlns:a16="http://schemas.microsoft.com/office/drawing/2014/main" id="{320BE79C-A78E-4BCF-A9BE-EF954B64B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365" y="385192"/>
              <a:ext cx="3524250" cy="216217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66214" y="2618165"/>
              <a:ext cx="352839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+mn-cs"/>
                </a:rPr>
                <a:t>Manchester City have partnered with a Chinese humanoid robotics firm, </a:t>
              </a:r>
              <a:r>
                <a:rPr kumimoji="1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+mn-cs"/>
                </a:rPr>
                <a:t>Ubtech</a:t>
              </a:r>
              <a:r>
                <a: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+mn-cs"/>
                </a:rPr>
                <a:t> Robotics, in a new sponsorship agreement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0A9DA15-E689-40FA-94FA-10C96213B9D0}"/>
                </a:ext>
              </a:extLst>
            </p:cNvPr>
            <p:cNvSpPr/>
            <p:nvPr/>
          </p:nvSpPr>
          <p:spPr>
            <a:xfrm>
              <a:off x="5373365" y="383680"/>
              <a:ext cx="3528392" cy="30340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H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2" descr="ç¸éåç">
            <a:extLst>
              <a:ext uri="{FF2B5EF4-FFF2-40B4-BE49-F238E27FC236}">
                <a16:creationId xmlns:a16="http://schemas.microsoft.com/office/drawing/2014/main" id="{DF750499-5804-49B4-B6ED-AC63A8E33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-3907"/>
          <a:stretch/>
        </p:blipFill>
        <p:spPr bwMode="auto">
          <a:xfrm>
            <a:off x="6887214" y="3421762"/>
            <a:ext cx="3961314" cy="28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1E690DBD-3554-4A76-ABA5-43AB4069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389722"/>
            <a:ext cx="2844800" cy="365125"/>
          </a:xfrm>
        </p:spPr>
        <p:txBody>
          <a:bodyPr/>
          <a:lstStyle/>
          <a:p>
            <a:pPr>
              <a:defRPr/>
            </a:pPr>
            <a:fld id="{B64C2B8F-CF24-4236-BEEB-CDD4C4AB0F0C}" type="slidenum">
              <a:rPr lang="en-US" altLang="zh-TW" smtClean="0">
                <a:solidFill>
                  <a:srgbClr val="898989"/>
                </a:solidFill>
              </a:rPr>
              <a:pPr>
                <a:defRPr/>
              </a:pPr>
              <a:t>5</a:t>
            </a:fld>
            <a:endParaRPr lang="en-US" altLang="zh-TW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FPS Payment Tutorial | International Freight Comparison eMarketplace |  FreightAmigo">
            <a:extLst>
              <a:ext uri="{FF2B5EF4-FFF2-40B4-BE49-F238E27FC236}">
                <a16:creationId xmlns:a16="http://schemas.microsoft.com/office/drawing/2014/main" id="{D6014C5B-C9D1-4FB1-8BDE-68A6E52EA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5293" r="57013" b="50000"/>
          <a:stretch/>
        </p:blipFill>
        <p:spPr bwMode="auto">
          <a:xfrm>
            <a:off x="4206848" y="1907815"/>
            <a:ext cx="2142559" cy="19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8DD8780-99AC-4FEA-BD44-11BCD930F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542" y="970074"/>
            <a:ext cx="3681667" cy="381422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Disruptive innovation behind Fintech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en-US" altLang="zh-CN" sz="1000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Smartphone technologies</a:t>
            </a:r>
          </a:p>
          <a:p>
            <a:pPr marL="457200" indent="-457200">
              <a:buFont typeface="+mj-lt"/>
              <a:buAutoNum type="arabicPeriod"/>
              <a:defRPr/>
            </a:pPr>
            <a:endParaRPr kumimoji="0" lang="en-US" altLang="zh-CN" sz="1000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Cloud Computing</a:t>
            </a:r>
          </a:p>
          <a:p>
            <a:pPr marL="457200" indent="-457200">
              <a:buFont typeface="+mj-lt"/>
              <a:buAutoNum type="arabicPeriod"/>
              <a:defRPr/>
            </a:pPr>
            <a:endParaRPr kumimoji="0" lang="en-US" altLang="zh-CN" sz="1000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Big Data</a:t>
            </a:r>
          </a:p>
          <a:p>
            <a:pPr marL="457200" indent="-457200">
              <a:buFont typeface="+mj-lt"/>
              <a:buAutoNum type="arabicPeriod"/>
              <a:defRPr/>
            </a:pPr>
            <a:endParaRPr kumimoji="0" lang="en-US" altLang="zh-CN" sz="1000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Artificial Intelligence</a:t>
            </a:r>
          </a:p>
          <a:p>
            <a:pPr marL="457200" indent="-457200">
              <a:buFont typeface="+mj-lt"/>
              <a:buAutoNum type="arabicPeriod"/>
              <a:defRPr/>
            </a:pPr>
            <a:endParaRPr kumimoji="0" lang="en-US" altLang="zh-CN" sz="1000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Blockchain</a:t>
            </a:r>
          </a:p>
          <a:p>
            <a:pPr marL="457200" indent="-457200">
              <a:buFont typeface="+mj-lt"/>
              <a:buAutoNum type="arabicPeriod"/>
              <a:defRPr/>
            </a:pPr>
            <a:endParaRPr kumimoji="0" lang="en-US" altLang="zh-CN" sz="1000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kumimoji="0"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Cybersecurity</a:t>
            </a: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25B975-37A2-400C-BEBA-DA502598EEF1}"/>
              </a:ext>
            </a:extLst>
          </p:cNvPr>
          <p:cNvSpPr txBox="1"/>
          <p:nvPr/>
        </p:nvSpPr>
        <p:spPr>
          <a:xfrm>
            <a:off x="0" y="588792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~Thank You~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94105-18C8-4A80-AE41-D20A7B2AA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5" y="2234249"/>
            <a:ext cx="2314575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24FD96-5126-4D77-A3D7-4D2A043D0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222934"/>
            <a:ext cx="2143125" cy="1438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F24E89-5C61-4AE0-A322-C4412D5CF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52" y="270535"/>
            <a:ext cx="3571875" cy="1285875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CC55291C-94EB-4537-BFA6-0216A5FB89F2}"/>
              </a:ext>
            </a:extLst>
          </p:cNvPr>
          <p:cNvSpPr txBox="1">
            <a:spLocks/>
          </p:cNvSpPr>
          <p:nvPr/>
        </p:nvSpPr>
        <p:spPr>
          <a:xfrm>
            <a:off x="9264352" y="638972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B64C2B8F-CF24-4236-BEEB-CDD4C4AB0F0C}" type="slidenum">
              <a:rPr lang="en-US" altLang="zh-TW" sz="1200" smtClean="0">
                <a:solidFill>
                  <a:srgbClr val="898989"/>
                </a:solidFill>
              </a:rPr>
              <a:pPr algn="r">
                <a:defRPr/>
              </a:pPr>
              <a:t>6</a:t>
            </a:fld>
            <a:endParaRPr lang="en-US" altLang="zh-TW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075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7468</TotalTime>
  <Words>633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Rockwell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Planning Workshop Manulife</dc:title>
  <dc:creator>Tam</dc:creator>
  <cp:lastModifiedBy>Connie Lau</cp:lastModifiedBy>
  <cp:revision>752</cp:revision>
  <cp:lastPrinted>2020-03-29T06:05:04Z</cp:lastPrinted>
  <dcterms:created xsi:type="dcterms:W3CDTF">2007-12-30T09:49:32Z</dcterms:created>
  <dcterms:modified xsi:type="dcterms:W3CDTF">2022-03-02T06:30:58Z</dcterms:modified>
</cp:coreProperties>
</file>